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 id="2147483685" r:id="rId4"/>
    <p:sldMasterId id="2147483697" r:id="rId5"/>
    <p:sldMasterId id="2147483709" r:id="rId6"/>
    <p:sldMasterId id="2147483721" r:id="rId7"/>
    <p:sldMasterId id="2147483733" r:id="rId8"/>
    <p:sldMasterId id="2147483746" r:id="rId9"/>
    <p:sldMasterId id="2147483758" r:id="rId10"/>
  </p:sldMasterIdLst>
  <p:notesMasterIdLst>
    <p:notesMasterId r:id="rId30"/>
  </p:notesMasterIdLst>
  <p:sldIdLst>
    <p:sldId id="258" r:id="rId11"/>
    <p:sldId id="259" r:id="rId12"/>
    <p:sldId id="260" r:id="rId13"/>
    <p:sldId id="261" r:id="rId14"/>
    <p:sldId id="262" r:id="rId15"/>
    <p:sldId id="263" r:id="rId16"/>
    <p:sldId id="264" r:id="rId17"/>
    <p:sldId id="265" r:id="rId18"/>
    <p:sldId id="266" r:id="rId19"/>
    <p:sldId id="267" r:id="rId20"/>
    <p:sldId id="268" r:id="rId21"/>
    <p:sldId id="269" r:id="rId22"/>
    <p:sldId id="271" r:id="rId23"/>
    <p:sldId id="272" r:id="rId24"/>
    <p:sldId id="257" r:id="rId25"/>
    <p:sldId id="273" r:id="rId26"/>
    <p:sldId id="274" r:id="rId27"/>
    <p:sldId id="275" r:id="rId28"/>
    <p:sldId id="27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slideMaster" Target="slideMasters/slideMaster3.xml"/><Relationship Id="rId21" Type="http://schemas.openxmlformats.org/officeDocument/2006/relationships/slide" Target="slides/slide11.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0AF9E0-0588-4387-B50B-9E343498D4B1}" type="datetimeFigureOut">
              <a:rPr lang="en-US" smtClean="0"/>
              <a:pPr/>
              <a:t>10/24/2010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2B124F-3092-4FC9-BE9A-944531BA95DF}" type="slidenum">
              <a:rPr lang="en-US" smtClean="0"/>
              <a:pPr/>
              <a:t>‹#›</a:t>
            </a:fld>
            <a:endParaRPr lang="en-US"/>
          </a:p>
        </p:txBody>
      </p:sp>
    </p:spTree>
    <p:extLst>
      <p:ext uri="{BB962C8B-B14F-4D97-AF65-F5344CB8AC3E}">
        <p14:creationId xmlns:p14="http://schemas.microsoft.com/office/powerpoint/2010/main" val="285381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1</a:t>
            </a:fld>
            <a:endParaRPr lang="en-US"/>
          </a:p>
        </p:txBody>
      </p:sp>
    </p:spTree>
    <p:extLst>
      <p:ext uri="{BB962C8B-B14F-4D97-AF65-F5344CB8AC3E}">
        <p14:creationId xmlns:p14="http://schemas.microsoft.com/office/powerpoint/2010/main" val="2668067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8B849B7-493B-4F1B-8B5B-42EE03B6FE42}"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11</a:t>
            </a:fld>
            <a:endParaRPr lang="en-US"/>
          </a:p>
        </p:txBody>
      </p:sp>
    </p:spTree>
    <p:extLst>
      <p:ext uri="{BB962C8B-B14F-4D97-AF65-F5344CB8AC3E}">
        <p14:creationId xmlns:p14="http://schemas.microsoft.com/office/powerpoint/2010/main" val="2369399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12</a:t>
            </a:fld>
            <a:endParaRPr lang="en-US"/>
          </a:p>
        </p:txBody>
      </p:sp>
    </p:spTree>
    <p:extLst>
      <p:ext uri="{BB962C8B-B14F-4D97-AF65-F5344CB8AC3E}">
        <p14:creationId xmlns:p14="http://schemas.microsoft.com/office/powerpoint/2010/main" val="251557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13</a:t>
            </a:fld>
            <a:endParaRPr lang="en-US"/>
          </a:p>
        </p:txBody>
      </p:sp>
    </p:spTree>
    <p:extLst>
      <p:ext uri="{BB962C8B-B14F-4D97-AF65-F5344CB8AC3E}">
        <p14:creationId xmlns:p14="http://schemas.microsoft.com/office/powerpoint/2010/main" val="41626051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14</a:t>
            </a:fld>
            <a:endParaRPr lang="en-US"/>
          </a:p>
        </p:txBody>
      </p:sp>
    </p:spTree>
    <p:extLst>
      <p:ext uri="{BB962C8B-B14F-4D97-AF65-F5344CB8AC3E}">
        <p14:creationId xmlns:p14="http://schemas.microsoft.com/office/powerpoint/2010/main" val="7471273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15</a:t>
            </a:fld>
            <a:endParaRPr lang="en-US"/>
          </a:p>
        </p:txBody>
      </p:sp>
    </p:spTree>
    <p:extLst>
      <p:ext uri="{BB962C8B-B14F-4D97-AF65-F5344CB8AC3E}">
        <p14:creationId xmlns:p14="http://schemas.microsoft.com/office/powerpoint/2010/main" val="10934275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16</a:t>
            </a:fld>
            <a:endParaRPr lang="en-US"/>
          </a:p>
        </p:txBody>
      </p:sp>
    </p:spTree>
    <p:extLst>
      <p:ext uri="{BB962C8B-B14F-4D97-AF65-F5344CB8AC3E}">
        <p14:creationId xmlns:p14="http://schemas.microsoft.com/office/powerpoint/2010/main" val="921540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17</a:t>
            </a:fld>
            <a:endParaRPr lang="en-US"/>
          </a:p>
        </p:txBody>
      </p:sp>
    </p:spTree>
    <p:extLst>
      <p:ext uri="{BB962C8B-B14F-4D97-AF65-F5344CB8AC3E}">
        <p14:creationId xmlns:p14="http://schemas.microsoft.com/office/powerpoint/2010/main" val="36609613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18</a:t>
            </a:fld>
            <a:endParaRPr lang="en-US"/>
          </a:p>
        </p:txBody>
      </p:sp>
    </p:spTree>
    <p:extLst>
      <p:ext uri="{BB962C8B-B14F-4D97-AF65-F5344CB8AC3E}">
        <p14:creationId xmlns:p14="http://schemas.microsoft.com/office/powerpoint/2010/main" val="38695784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19</a:t>
            </a:fld>
            <a:endParaRPr lang="en-US"/>
          </a:p>
        </p:txBody>
      </p:sp>
    </p:spTree>
    <p:extLst>
      <p:ext uri="{BB962C8B-B14F-4D97-AF65-F5344CB8AC3E}">
        <p14:creationId xmlns:p14="http://schemas.microsoft.com/office/powerpoint/2010/main" val="483463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2</a:t>
            </a:fld>
            <a:endParaRPr lang="en-US"/>
          </a:p>
        </p:txBody>
      </p:sp>
    </p:spTree>
    <p:extLst>
      <p:ext uri="{BB962C8B-B14F-4D97-AF65-F5344CB8AC3E}">
        <p14:creationId xmlns:p14="http://schemas.microsoft.com/office/powerpoint/2010/main" val="192464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3</a:t>
            </a:fld>
            <a:endParaRPr lang="en-US"/>
          </a:p>
        </p:txBody>
      </p:sp>
    </p:spTree>
    <p:extLst>
      <p:ext uri="{BB962C8B-B14F-4D97-AF65-F5344CB8AC3E}">
        <p14:creationId xmlns:p14="http://schemas.microsoft.com/office/powerpoint/2010/main" val="3855849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4</a:t>
            </a:fld>
            <a:endParaRPr lang="en-US"/>
          </a:p>
        </p:txBody>
      </p:sp>
    </p:spTree>
    <p:extLst>
      <p:ext uri="{BB962C8B-B14F-4D97-AF65-F5344CB8AC3E}">
        <p14:creationId xmlns:p14="http://schemas.microsoft.com/office/powerpoint/2010/main" val="3663989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5</a:t>
            </a:fld>
            <a:endParaRPr lang="en-US"/>
          </a:p>
        </p:txBody>
      </p:sp>
    </p:spTree>
    <p:extLst>
      <p:ext uri="{BB962C8B-B14F-4D97-AF65-F5344CB8AC3E}">
        <p14:creationId xmlns:p14="http://schemas.microsoft.com/office/powerpoint/2010/main" val="4230843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6</a:t>
            </a:fld>
            <a:endParaRPr lang="en-US"/>
          </a:p>
        </p:txBody>
      </p:sp>
    </p:spTree>
    <p:extLst>
      <p:ext uri="{BB962C8B-B14F-4D97-AF65-F5344CB8AC3E}">
        <p14:creationId xmlns:p14="http://schemas.microsoft.com/office/powerpoint/2010/main" val="2228712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7</a:t>
            </a:fld>
            <a:endParaRPr lang="en-US"/>
          </a:p>
        </p:txBody>
      </p:sp>
    </p:spTree>
    <p:extLst>
      <p:ext uri="{BB962C8B-B14F-4D97-AF65-F5344CB8AC3E}">
        <p14:creationId xmlns:p14="http://schemas.microsoft.com/office/powerpoint/2010/main" val="2979383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8</a:t>
            </a:fld>
            <a:endParaRPr lang="en-US"/>
          </a:p>
        </p:txBody>
      </p:sp>
    </p:spTree>
    <p:extLst>
      <p:ext uri="{BB962C8B-B14F-4D97-AF65-F5344CB8AC3E}">
        <p14:creationId xmlns:p14="http://schemas.microsoft.com/office/powerpoint/2010/main" val="1906451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142B124F-3092-4FC9-BE9A-944531BA95DF}" type="slidenum">
              <a:rPr lang="en-US" smtClean="0"/>
              <a:pPr/>
              <a:t>9</a:t>
            </a:fld>
            <a:endParaRPr lang="en-US"/>
          </a:p>
        </p:txBody>
      </p:sp>
    </p:spTree>
    <p:extLst>
      <p:ext uri="{BB962C8B-B14F-4D97-AF65-F5344CB8AC3E}">
        <p14:creationId xmlns:p14="http://schemas.microsoft.com/office/powerpoint/2010/main" val="1031266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6"/>
          <p:cNvSpPr>
            <a:spLocks noGrp="1" noChangeArrowheads="1"/>
          </p:cNvSpPr>
          <p:nvPr>
            <p:ph type="dt" sz="half" idx="10"/>
          </p:nvPr>
        </p:nvSpPr>
        <p:spPr>
          <a:ln/>
        </p:spPr>
        <p:txBody>
          <a:bodyPr/>
          <a:lstStyle>
            <a:lvl1pPr>
              <a:defRPr/>
            </a:lvl1pPr>
          </a:lstStyle>
          <a:p>
            <a:pPr>
              <a:defRPr/>
            </a:pPr>
            <a:fld id="{42413834-7FCD-4FC0-AF13-8E723A5E9E59}" type="datetime1">
              <a:rPr lang="id-ID"/>
              <a:pPr>
                <a:defRPr/>
              </a:pPr>
              <a:t>24/10/2010</a:t>
            </a:fld>
            <a:endParaRPr lang="id-ID"/>
          </a:p>
        </p:txBody>
      </p:sp>
      <p:sp>
        <p:nvSpPr>
          <p:cNvPr id="5" name="Rectangle 7"/>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8"/>
          <p:cNvSpPr>
            <a:spLocks noGrp="1" noChangeArrowheads="1"/>
          </p:cNvSpPr>
          <p:nvPr>
            <p:ph type="sldNum" sz="quarter" idx="12"/>
          </p:nvPr>
        </p:nvSpPr>
        <p:spPr>
          <a:ln/>
        </p:spPr>
        <p:txBody>
          <a:bodyPr/>
          <a:lstStyle>
            <a:lvl1pPr>
              <a:defRPr/>
            </a:lvl1pPr>
          </a:lstStyle>
          <a:p>
            <a:pPr>
              <a:defRPr/>
            </a:pPr>
            <a:fld id="{5DB4BE91-3900-4D1C-8CE3-BFB3909534EE}" type="slidenum">
              <a:rPr lang="id-ID"/>
              <a:pPr>
                <a:defRPr/>
              </a:pPr>
              <a:t>‹#›</a:t>
            </a:fld>
            <a:endParaRPr lang="id-ID"/>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6"/>
          <p:cNvSpPr>
            <a:spLocks noGrp="1" noChangeArrowheads="1"/>
          </p:cNvSpPr>
          <p:nvPr>
            <p:ph type="dt" sz="half" idx="10"/>
          </p:nvPr>
        </p:nvSpPr>
        <p:spPr>
          <a:ln/>
        </p:spPr>
        <p:txBody>
          <a:bodyPr/>
          <a:lstStyle>
            <a:lvl1pPr>
              <a:defRPr/>
            </a:lvl1pPr>
          </a:lstStyle>
          <a:p>
            <a:pPr>
              <a:defRPr/>
            </a:pPr>
            <a:fld id="{AF72C871-BF48-4661-9F09-C1FE04D21501}" type="datetime1">
              <a:rPr lang="id-ID"/>
              <a:pPr>
                <a:defRPr/>
              </a:pPr>
              <a:t>24/10/2010</a:t>
            </a:fld>
            <a:endParaRPr lang="id-ID"/>
          </a:p>
        </p:txBody>
      </p:sp>
      <p:sp>
        <p:nvSpPr>
          <p:cNvPr id="5" name="Rectangle 7"/>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8"/>
          <p:cNvSpPr>
            <a:spLocks noGrp="1" noChangeArrowheads="1"/>
          </p:cNvSpPr>
          <p:nvPr>
            <p:ph type="sldNum" sz="quarter" idx="12"/>
          </p:nvPr>
        </p:nvSpPr>
        <p:spPr>
          <a:ln/>
        </p:spPr>
        <p:txBody>
          <a:bodyPr/>
          <a:lstStyle>
            <a:lvl1pPr>
              <a:defRPr/>
            </a:lvl1pPr>
          </a:lstStyle>
          <a:p>
            <a:pPr>
              <a:defRPr/>
            </a:pPr>
            <a:fld id="{0A45754E-B44E-448F-B360-F59ECE95F876}" type="slidenum">
              <a:rPr lang="id-ID"/>
              <a:pPr>
                <a:defRPr/>
              </a:pPr>
              <a:t>‹#›</a:t>
            </a:fld>
            <a:endParaRPr lang="id-ID"/>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1650"/>
            <a:chOff x="0" y="0"/>
            <a:chExt cx="5758" cy="4316"/>
          </a:xfrm>
        </p:grpSpPr>
        <p:sp>
          <p:nvSpPr>
            <p:cNvPr id="5"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6"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8"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id-ID"/>
            </a:p>
          </p:txBody>
        </p:sp>
        <p:sp>
          <p:nvSpPr>
            <p:cNvPr id="9"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10"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11"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12"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13"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14"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id-ID"/>
            </a:p>
          </p:txBody>
        </p:sp>
        <p:sp>
          <p:nvSpPr>
            <p:cNvPr id="1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id-ID"/>
            </a:p>
          </p:txBody>
        </p:sp>
        <p:sp>
          <p:nvSpPr>
            <p:cNvPr id="1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id-ID"/>
            </a:p>
          </p:txBody>
        </p:sp>
        <p:grpSp>
          <p:nvGrpSpPr>
            <p:cNvPr id="3"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id-ID"/>
              </a:p>
            </p:txBody>
          </p:sp>
          <p:sp>
            <p:nvSpPr>
              <p:cNvPr id="19"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0"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id-ID"/>
              </a:p>
            </p:txBody>
          </p:sp>
          <p:sp>
            <p:nvSpPr>
              <p:cNvPr id="21"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2"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3"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4"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5"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6"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7"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8"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9"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0"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1"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2"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3"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4"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5"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6"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7"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8"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id-ID"/>
              </a:p>
            </p:txBody>
          </p:sp>
          <p:sp>
            <p:nvSpPr>
              <p:cNvPr id="39"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id-ID"/>
              </a:p>
            </p:txBody>
          </p:sp>
          <p:sp>
            <p:nvSpPr>
              <p:cNvPr id="40"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id-ID"/>
              </a:p>
            </p:txBody>
          </p:sp>
          <p:sp>
            <p:nvSpPr>
              <p:cNvPr id="41"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id-ID"/>
              </a:p>
            </p:txBody>
          </p:sp>
          <p:sp>
            <p:nvSpPr>
              <p:cNvPr id="42"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id-ID"/>
              </a:p>
            </p:txBody>
          </p:sp>
        </p:grpSp>
      </p:grpSp>
      <p:sp>
        <p:nvSpPr>
          <p:cNvPr id="441385" name="Rectangle 41"/>
          <p:cNvSpPr>
            <a:spLocks noGrp="1" noChangeArrowheads="1"/>
          </p:cNvSpPr>
          <p:nvPr>
            <p:ph type="ctrTitle"/>
          </p:nvPr>
        </p:nvSpPr>
        <p:spPr>
          <a:xfrm>
            <a:off x="685800" y="1447800"/>
            <a:ext cx="7772400" cy="1470025"/>
          </a:xfrm>
        </p:spPr>
        <p:txBody>
          <a:bodyPr/>
          <a:lstStyle>
            <a:lvl1pPr>
              <a:defRPr/>
            </a:lvl1pPr>
          </a:lstStyle>
          <a:p>
            <a:r>
              <a:rPr lang="id-ID"/>
              <a:t>Click to edit Master title style</a:t>
            </a:r>
          </a:p>
        </p:txBody>
      </p:sp>
      <p:sp>
        <p:nvSpPr>
          <p:cNvPr id="441386"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id-ID"/>
              <a:t>Click to edit Master subtitle style</a:t>
            </a:r>
          </a:p>
        </p:txBody>
      </p:sp>
      <p:sp>
        <p:nvSpPr>
          <p:cNvPr id="43" name="Rectangle 43"/>
          <p:cNvSpPr>
            <a:spLocks noGrp="1" noChangeArrowheads="1"/>
          </p:cNvSpPr>
          <p:nvPr>
            <p:ph type="dt" sz="half" idx="10"/>
          </p:nvPr>
        </p:nvSpPr>
        <p:spPr>
          <a:xfrm>
            <a:off x="457200" y="6245225"/>
            <a:ext cx="2133600" cy="476250"/>
          </a:xfrm>
        </p:spPr>
        <p:txBody>
          <a:bodyPr/>
          <a:lstStyle>
            <a:lvl1pPr>
              <a:defRPr/>
            </a:lvl1pPr>
          </a:lstStyle>
          <a:p>
            <a:pPr>
              <a:defRPr/>
            </a:pPr>
            <a:fld id="{9CF800E9-34AF-42D8-A9C6-FE64B427375F}" type="datetime1">
              <a:rPr lang="id-ID"/>
              <a:pPr>
                <a:defRPr/>
              </a:pPr>
              <a:t>24/10/2010</a:t>
            </a:fld>
            <a:endParaRPr lang="id-ID"/>
          </a:p>
        </p:txBody>
      </p:sp>
      <p:sp>
        <p:nvSpPr>
          <p:cNvPr id="44" name="Rectangle 44"/>
          <p:cNvSpPr>
            <a:spLocks noGrp="1" noChangeArrowheads="1"/>
          </p:cNvSpPr>
          <p:nvPr>
            <p:ph type="ftr" sz="quarter" idx="11"/>
          </p:nvPr>
        </p:nvSpPr>
        <p:spPr>
          <a:xfrm>
            <a:off x="3124200" y="6245225"/>
            <a:ext cx="2895600" cy="476250"/>
          </a:xfrm>
        </p:spPr>
        <p:txBody>
          <a:bodyPr/>
          <a:lstStyle>
            <a:lvl1pPr>
              <a:defRPr/>
            </a:lvl1pPr>
          </a:lstStyle>
          <a:p>
            <a:pPr>
              <a:defRPr/>
            </a:pPr>
            <a:r>
              <a:rPr lang="id-ID"/>
              <a:t>Sutara Hendrakusumaatmaja</a:t>
            </a:r>
          </a:p>
        </p:txBody>
      </p:sp>
      <p:sp>
        <p:nvSpPr>
          <p:cNvPr id="45" name="Rectangle 45"/>
          <p:cNvSpPr>
            <a:spLocks noGrp="1" noChangeArrowheads="1"/>
          </p:cNvSpPr>
          <p:nvPr>
            <p:ph type="sldNum" sz="quarter" idx="12"/>
          </p:nvPr>
        </p:nvSpPr>
        <p:spPr>
          <a:xfrm>
            <a:off x="6553200" y="6245225"/>
            <a:ext cx="2133600" cy="476250"/>
          </a:xfrm>
        </p:spPr>
        <p:txBody>
          <a:bodyPr/>
          <a:lstStyle>
            <a:lvl1pPr>
              <a:defRPr/>
            </a:lvl1pPr>
          </a:lstStyle>
          <a:p>
            <a:pPr>
              <a:defRPr/>
            </a:pPr>
            <a:fld id="{C31E90C8-4F9B-4BCF-B58F-49BA7F9527C5}" type="slidenum">
              <a:rPr lang="id-ID"/>
              <a:pPr>
                <a:defRPr/>
              </a:pPr>
              <a:t>‹#›</a:t>
            </a:fld>
            <a:endParaRPr lang="id-ID"/>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3"/>
          <p:cNvSpPr>
            <a:spLocks noGrp="1" noChangeArrowheads="1"/>
          </p:cNvSpPr>
          <p:nvPr>
            <p:ph type="dt" sz="half" idx="10"/>
          </p:nvPr>
        </p:nvSpPr>
        <p:spPr>
          <a:ln/>
        </p:spPr>
        <p:txBody>
          <a:bodyPr/>
          <a:lstStyle>
            <a:lvl1pPr>
              <a:defRPr/>
            </a:lvl1pPr>
          </a:lstStyle>
          <a:p>
            <a:pPr>
              <a:defRPr/>
            </a:pPr>
            <a:fld id="{5ED5225E-9949-43C1-A2B4-78CD9254CBD9}" type="datetime1">
              <a:rPr lang="id-ID"/>
              <a:pPr>
                <a:defRPr/>
              </a:pPr>
              <a:t>24/10/2010</a:t>
            </a:fld>
            <a:endParaRPr lang="id-ID"/>
          </a:p>
        </p:txBody>
      </p:sp>
      <p:sp>
        <p:nvSpPr>
          <p:cNvPr id="5" name="Rectangle 4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5"/>
          <p:cNvSpPr>
            <a:spLocks noGrp="1" noChangeArrowheads="1"/>
          </p:cNvSpPr>
          <p:nvPr>
            <p:ph type="sldNum" sz="quarter" idx="12"/>
          </p:nvPr>
        </p:nvSpPr>
        <p:spPr>
          <a:ln/>
        </p:spPr>
        <p:txBody>
          <a:bodyPr/>
          <a:lstStyle>
            <a:lvl1pPr>
              <a:defRPr/>
            </a:lvl1pPr>
          </a:lstStyle>
          <a:p>
            <a:pPr>
              <a:defRPr/>
            </a:pPr>
            <a:fld id="{BC23ACAD-97D8-4556-876C-51473E0DD2A3}" type="slidenum">
              <a:rPr lang="id-ID"/>
              <a:pPr>
                <a:defRPr/>
              </a:pPr>
              <a:t>‹#›</a:t>
            </a:fld>
            <a:endParaRPr lang="id-ID"/>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dt" sz="half" idx="10"/>
          </p:nvPr>
        </p:nvSpPr>
        <p:spPr>
          <a:ln/>
        </p:spPr>
        <p:txBody>
          <a:bodyPr/>
          <a:lstStyle>
            <a:lvl1pPr>
              <a:defRPr/>
            </a:lvl1pPr>
          </a:lstStyle>
          <a:p>
            <a:pPr>
              <a:defRPr/>
            </a:pPr>
            <a:fld id="{B7CA392B-F104-441D-A65A-65AC03E4E785}" type="datetime1">
              <a:rPr lang="id-ID"/>
              <a:pPr>
                <a:defRPr/>
              </a:pPr>
              <a:t>24/10/2010</a:t>
            </a:fld>
            <a:endParaRPr lang="id-ID"/>
          </a:p>
        </p:txBody>
      </p:sp>
      <p:sp>
        <p:nvSpPr>
          <p:cNvPr id="5" name="Rectangle 4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5"/>
          <p:cNvSpPr>
            <a:spLocks noGrp="1" noChangeArrowheads="1"/>
          </p:cNvSpPr>
          <p:nvPr>
            <p:ph type="sldNum" sz="quarter" idx="12"/>
          </p:nvPr>
        </p:nvSpPr>
        <p:spPr>
          <a:ln/>
        </p:spPr>
        <p:txBody>
          <a:bodyPr/>
          <a:lstStyle>
            <a:lvl1pPr>
              <a:defRPr/>
            </a:lvl1pPr>
          </a:lstStyle>
          <a:p>
            <a:pPr>
              <a:defRPr/>
            </a:pPr>
            <a:fld id="{DC579E6E-BF41-47E0-B9A1-E44AF9113F86}" type="slidenum">
              <a:rPr lang="id-ID"/>
              <a:pPr>
                <a:defRPr/>
              </a:pPr>
              <a:t>‹#›</a:t>
            </a:fld>
            <a:endParaRPr lang="id-ID"/>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43"/>
          <p:cNvSpPr>
            <a:spLocks noGrp="1" noChangeArrowheads="1"/>
          </p:cNvSpPr>
          <p:nvPr>
            <p:ph type="dt" sz="half" idx="10"/>
          </p:nvPr>
        </p:nvSpPr>
        <p:spPr>
          <a:ln/>
        </p:spPr>
        <p:txBody>
          <a:bodyPr/>
          <a:lstStyle>
            <a:lvl1pPr>
              <a:defRPr/>
            </a:lvl1pPr>
          </a:lstStyle>
          <a:p>
            <a:pPr>
              <a:defRPr/>
            </a:pPr>
            <a:fld id="{6990EC7C-84E0-4BA8-A26D-D1F40FCA7D4D}" type="datetime1">
              <a:rPr lang="id-ID"/>
              <a:pPr>
                <a:defRPr/>
              </a:pPr>
              <a:t>24/10/2010</a:t>
            </a:fld>
            <a:endParaRPr lang="id-ID"/>
          </a:p>
        </p:txBody>
      </p:sp>
      <p:sp>
        <p:nvSpPr>
          <p:cNvPr id="6" name="Rectangle 4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45"/>
          <p:cNvSpPr>
            <a:spLocks noGrp="1" noChangeArrowheads="1"/>
          </p:cNvSpPr>
          <p:nvPr>
            <p:ph type="sldNum" sz="quarter" idx="12"/>
          </p:nvPr>
        </p:nvSpPr>
        <p:spPr>
          <a:ln/>
        </p:spPr>
        <p:txBody>
          <a:bodyPr/>
          <a:lstStyle>
            <a:lvl1pPr>
              <a:defRPr/>
            </a:lvl1pPr>
          </a:lstStyle>
          <a:p>
            <a:pPr>
              <a:defRPr/>
            </a:pPr>
            <a:fld id="{753B4DF2-B7C0-43E4-9EF1-207867F4C31A}" type="slidenum">
              <a:rPr lang="id-ID"/>
              <a:pPr>
                <a:defRPr/>
              </a:pPr>
              <a:t>‹#›</a:t>
            </a:fld>
            <a:endParaRPr lang="id-ID"/>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43"/>
          <p:cNvSpPr>
            <a:spLocks noGrp="1" noChangeArrowheads="1"/>
          </p:cNvSpPr>
          <p:nvPr>
            <p:ph type="dt" sz="half" idx="10"/>
          </p:nvPr>
        </p:nvSpPr>
        <p:spPr>
          <a:ln/>
        </p:spPr>
        <p:txBody>
          <a:bodyPr/>
          <a:lstStyle>
            <a:lvl1pPr>
              <a:defRPr/>
            </a:lvl1pPr>
          </a:lstStyle>
          <a:p>
            <a:pPr>
              <a:defRPr/>
            </a:pPr>
            <a:fld id="{8CD6E4EF-5C07-4922-B553-6A5D80A70597}" type="datetime1">
              <a:rPr lang="id-ID"/>
              <a:pPr>
                <a:defRPr/>
              </a:pPr>
              <a:t>24/10/2010</a:t>
            </a:fld>
            <a:endParaRPr lang="id-ID"/>
          </a:p>
        </p:txBody>
      </p:sp>
      <p:sp>
        <p:nvSpPr>
          <p:cNvPr id="8" name="Rectangle 4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9" name="Rectangle 45"/>
          <p:cNvSpPr>
            <a:spLocks noGrp="1" noChangeArrowheads="1"/>
          </p:cNvSpPr>
          <p:nvPr>
            <p:ph type="sldNum" sz="quarter" idx="12"/>
          </p:nvPr>
        </p:nvSpPr>
        <p:spPr>
          <a:ln/>
        </p:spPr>
        <p:txBody>
          <a:bodyPr/>
          <a:lstStyle>
            <a:lvl1pPr>
              <a:defRPr/>
            </a:lvl1pPr>
          </a:lstStyle>
          <a:p>
            <a:pPr>
              <a:defRPr/>
            </a:pPr>
            <a:fld id="{6CD3D97E-8AC2-4E79-A5C6-49C9EEF427D9}" type="slidenum">
              <a:rPr lang="id-ID"/>
              <a:pPr>
                <a:defRPr/>
              </a:pPr>
              <a:t>‹#›</a:t>
            </a:fld>
            <a:endParaRPr lang="id-ID"/>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43"/>
          <p:cNvSpPr>
            <a:spLocks noGrp="1" noChangeArrowheads="1"/>
          </p:cNvSpPr>
          <p:nvPr>
            <p:ph type="dt" sz="half" idx="10"/>
          </p:nvPr>
        </p:nvSpPr>
        <p:spPr>
          <a:ln/>
        </p:spPr>
        <p:txBody>
          <a:bodyPr/>
          <a:lstStyle>
            <a:lvl1pPr>
              <a:defRPr/>
            </a:lvl1pPr>
          </a:lstStyle>
          <a:p>
            <a:pPr>
              <a:defRPr/>
            </a:pPr>
            <a:fld id="{DAE4CCD5-AC9E-4897-B8DC-E71C6AB56CC3}" type="datetime1">
              <a:rPr lang="id-ID"/>
              <a:pPr>
                <a:defRPr/>
              </a:pPr>
              <a:t>24/10/2010</a:t>
            </a:fld>
            <a:endParaRPr lang="id-ID"/>
          </a:p>
        </p:txBody>
      </p:sp>
      <p:sp>
        <p:nvSpPr>
          <p:cNvPr id="4" name="Rectangle 4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5" name="Rectangle 45"/>
          <p:cNvSpPr>
            <a:spLocks noGrp="1" noChangeArrowheads="1"/>
          </p:cNvSpPr>
          <p:nvPr>
            <p:ph type="sldNum" sz="quarter" idx="12"/>
          </p:nvPr>
        </p:nvSpPr>
        <p:spPr>
          <a:ln/>
        </p:spPr>
        <p:txBody>
          <a:bodyPr/>
          <a:lstStyle>
            <a:lvl1pPr>
              <a:defRPr/>
            </a:lvl1pPr>
          </a:lstStyle>
          <a:p>
            <a:pPr>
              <a:defRPr/>
            </a:pPr>
            <a:fld id="{2A660FD4-B1A4-4C2B-8260-8AD78FBB45E8}" type="slidenum">
              <a:rPr lang="id-ID"/>
              <a:pPr>
                <a:defRPr/>
              </a:pPr>
              <a:t>‹#›</a:t>
            </a:fld>
            <a:endParaRPr lang="id-ID"/>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fld id="{3A4FCDC8-75CB-495C-9E7A-5295FEB97979}" type="datetime1">
              <a:rPr lang="id-ID"/>
              <a:pPr>
                <a:defRPr/>
              </a:pPr>
              <a:t>24/10/2010</a:t>
            </a:fld>
            <a:endParaRPr lang="id-ID"/>
          </a:p>
        </p:txBody>
      </p:sp>
      <p:sp>
        <p:nvSpPr>
          <p:cNvPr id="3" name="Rectangle 4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4" name="Rectangle 45"/>
          <p:cNvSpPr>
            <a:spLocks noGrp="1" noChangeArrowheads="1"/>
          </p:cNvSpPr>
          <p:nvPr>
            <p:ph type="sldNum" sz="quarter" idx="12"/>
          </p:nvPr>
        </p:nvSpPr>
        <p:spPr>
          <a:ln/>
        </p:spPr>
        <p:txBody>
          <a:bodyPr/>
          <a:lstStyle>
            <a:lvl1pPr>
              <a:defRPr/>
            </a:lvl1pPr>
          </a:lstStyle>
          <a:p>
            <a:pPr>
              <a:defRPr/>
            </a:pPr>
            <a:fld id="{2901A851-63B8-4E09-8C3C-1203AD1E8383}" type="slidenum">
              <a:rPr lang="id-ID"/>
              <a:pPr>
                <a:defRPr/>
              </a:pPr>
              <a:t>‹#›</a:t>
            </a:fld>
            <a:endParaRPr lang="id-ID"/>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dt" sz="half" idx="10"/>
          </p:nvPr>
        </p:nvSpPr>
        <p:spPr>
          <a:ln/>
        </p:spPr>
        <p:txBody>
          <a:bodyPr/>
          <a:lstStyle>
            <a:lvl1pPr>
              <a:defRPr/>
            </a:lvl1pPr>
          </a:lstStyle>
          <a:p>
            <a:pPr>
              <a:defRPr/>
            </a:pPr>
            <a:fld id="{927B2599-7212-44B9-8D66-E53AA7DAF501}" type="datetime1">
              <a:rPr lang="id-ID"/>
              <a:pPr>
                <a:defRPr/>
              </a:pPr>
              <a:t>24/10/2010</a:t>
            </a:fld>
            <a:endParaRPr lang="id-ID"/>
          </a:p>
        </p:txBody>
      </p:sp>
      <p:sp>
        <p:nvSpPr>
          <p:cNvPr id="6" name="Rectangle 4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45"/>
          <p:cNvSpPr>
            <a:spLocks noGrp="1" noChangeArrowheads="1"/>
          </p:cNvSpPr>
          <p:nvPr>
            <p:ph type="sldNum" sz="quarter" idx="12"/>
          </p:nvPr>
        </p:nvSpPr>
        <p:spPr>
          <a:ln/>
        </p:spPr>
        <p:txBody>
          <a:bodyPr/>
          <a:lstStyle>
            <a:lvl1pPr>
              <a:defRPr/>
            </a:lvl1pPr>
          </a:lstStyle>
          <a:p>
            <a:pPr>
              <a:defRPr/>
            </a:pPr>
            <a:fld id="{D8D51290-5A7C-415B-8714-1A247629F539}"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dt" sz="half" idx="10"/>
          </p:nvPr>
        </p:nvSpPr>
        <p:spPr>
          <a:ln/>
        </p:spPr>
        <p:txBody>
          <a:bodyPr/>
          <a:lstStyle>
            <a:lvl1pPr>
              <a:defRPr/>
            </a:lvl1pPr>
          </a:lstStyle>
          <a:p>
            <a:pPr>
              <a:defRPr/>
            </a:pPr>
            <a:fld id="{40530141-1091-49A6-94BE-8445140D9A72}" type="datetime1">
              <a:rPr lang="id-ID"/>
              <a:pPr>
                <a:defRPr/>
              </a:pPr>
              <a:t>24/10/2010</a:t>
            </a:fld>
            <a:endParaRPr lang="id-ID"/>
          </a:p>
        </p:txBody>
      </p:sp>
      <p:sp>
        <p:nvSpPr>
          <p:cNvPr id="6" name="Rectangle 4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45"/>
          <p:cNvSpPr>
            <a:spLocks noGrp="1" noChangeArrowheads="1"/>
          </p:cNvSpPr>
          <p:nvPr>
            <p:ph type="sldNum" sz="quarter" idx="12"/>
          </p:nvPr>
        </p:nvSpPr>
        <p:spPr>
          <a:ln/>
        </p:spPr>
        <p:txBody>
          <a:bodyPr/>
          <a:lstStyle>
            <a:lvl1pPr>
              <a:defRPr/>
            </a:lvl1pPr>
          </a:lstStyle>
          <a:p>
            <a:pPr>
              <a:defRPr/>
            </a:pPr>
            <a:fld id="{179F0CCE-A651-4A73-88EA-327253217EDD}" type="slidenum">
              <a:rPr lang="id-ID"/>
              <a:pPr>
                <a:defRPr/>
              </a:pPr>
              <a:t>‹#›</a:t>
            </a:fld>
            <a:endParaRPr lang="id-ID"/>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3"/>
          <p:cNvSpPr>
            <a:spLocks noGrp="1" noChangeArrowheads="1"/>
          </p:cNvSpPr>
          <p:nvPr>
            <p:ph type="dt" sz="half" idx="10"/>
          </p:nvPr>
        </p:nvSpPr>
        <p:spPr>
          <a:ln/>
        </p:spPr>
        <p:txBody>
          <a:bodyPr/>
          <a:lstStyle>
            <a:lvl1pPr>
              <a:defRPr/>
            </a:lvl1pPr>
          </a:lstStyle>
          <a:p>
            <a:pPr>
              <a:defRPr/>
            </a:pPr>
            <a:fld id="{DC45C76E-2586-4381-999A-7E73AF0B34DD}" type="datetime1">
              <a:rPr lang="id-ID"/>
              <a:pPr>
                <a:defRPr/>
              </a:pPr>
              <a:t>24/10/2010</a:t>
            </a:fld>
            <a:endParaRPr lang="id-ID"/>
          </a:p>
        </p:txBody>
      </p:sp>
      <p:sp>
        <p:nvSpPr>
          <p:cNvPr id="5" name="Rectangle 4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5"/>
          <p:cNvSpPr>
            <a:spLocks noGrp="1" noChangeArrowheads="1"/>
          </p:cNvSpPr>
          <p:nvPr>
            <p:ph type="sldNum" sz="quarter" idx="12"/>
          </p:nvPr>
        </p:nvSpPr>
        <p:spPr>
          <a:ln/>
        </p:spPr>
        <p:txBody>
          <a:bodyPr/>
          <a:lstStyle>
            <a:lvl1pPr>
              <a:defRPr/>
            </a:lvl1pPr>
          </a:lstStyle>
          <a:p>
            <a:pPr>
              <a:defRPr/>
            </a:pPr>
            <a:fld id="{1C9A7480-BAA5-40E1-ADF7-C157474F2491}" type="slidenum">
              <a:rPr lang="id-ID"/>
              <a:pPr>
                <a:defRPr/>
              </a:pPr>
              <a:t>‹#›</a:t>
            </a:fld>
            <a:endParaRPr lang="id-ID"/>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3"/>
          <p:cNvSpPr>
            <a:spLocks noGrp="1" noChangeArrowheads="1"/>
          </p:cNvSpPr>
          <p:nvPr>
            <p:ph type="dt" sz="half" idx="10"/>
          </p:nvPr>
        </p:nvSpPr>
        <p:spPr>
          <a:ln/>
        </p:spPr>
        <p:txBody>
          <a:bodyPr/>
          <a:lstStyle>
            <a:lvl1pPr>
              <a:defRPr/>
            </a:lvl1pPr>
          </a:lstStyle>
          <a:p>
            <a:pPr>
              <a:defRPr/>
            </a:pPr>
            <a:fld id="{83F94198-B603-442B-AF32-360B1E52C83F}" type="datetime1">
              <a:rPr lang="id-ID"/>
              <a:pPr>
                <a:defRPr/>
              </a:pPr>
              <a:t>24/10/2010</a:t>
            </a:fld>
            <a:endParaRPr lang="id-ID"/>
          </a:p>
        </p:txBody>
      </p:sp>
      <p:sp>
        <p:nvSpPr>
          <p:cNvPr id="5" name="Rectangle 4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5"/>
          <p:cNvSpPr>
            <a:spLocks noGrp="1" noChangeArrowheads="1"/>
          </p:cNvSpPr>
          <p:nvPr>
            <p:ph type="sldNum" sz="quarter" idx="12"/>
          </p:nvPr>
        </p:nvSpPr>
        <p:spPr>
          <a:ln/>
        </p:spPr>
        <p:txBody>
          <a:bodyPr/>
          <a:lstStyle>
            <a:lvl1pPr>
              <a:defRPr/>
            </a:lvl1pPr>
          </a:lstStyle>
          <a:p>
            <a:pPr>
              <a:defRPr/>
            </a:pPr>
            <a:fld id="{2ABA5076-2E19-4117-ABEF-4CDC254FD9DF}" type="slidenum">
              <a:rPr lang="id-ID"/>
              <a:pPr>
                <a:defRPr/>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id-ID"/>
          </a:p>
        </p:txBody>
      </p:sp>
      <p:sp>
        <p:nvSpPr>
          <p:cNvPr id="3" name="Table Placeholder 2"/>
          <p:cNvSpPr>
            <a:spLocks noGrp="1"/>
          </p:cNvSpPr>
          <p:nvPr>
            <p:ph type="tbl" idx="1"/>
          </p:nvPr>
        </p:nvSpPr>
        <p:spPr>
          <a:xfrm>
            <a:off x="457200" y="1600200"/>
            <a:ext cx="8229600" cy="4530725"/>
          </a:xfrm>
        </p:spPr>
        <p:txBody>
          <a:bodyPr/>
          <a:lstStyle/>
          <a:p>
            <a:pPr lvl="0"/>
            <a:endParaRPr lang="id-ID" noProof="0" smtClean="0"/>
          </a:p>
        </p:txBody>
      </p:sp>
      <p:sp>
        <p:nvSpPr>
          <p:cNvPr id="4" name="Rectangle 39"/>
          <p:cNvSpPr>
            <a:spLocks noGrp="1" noChangeArrowheads="1"/>
          </p:cNvSpPr>
          <p:nvPr>
            <p:ph type="dt" sz="half" idx="10"/>
          </p:nvPr>
        </p:nvSpPr>
        <p:spPr>
          <a:ln/>
        </p:spPr>
        <p:txBody>
          <a:bodyPr/>
          <a:lstStyle>
            <a:lvl1pPr>
              <a:defRPr/>
            </a:lvl1pPr>
          </a:lstStyle>
          <a:p>
            <a:pPr>
              <a:defRPr/>
            </a:pPr>
            <a:fld id="{F0EF580C-4C97-47FC-9405-90C3A690F7F6}" type="datetime1">
              <a:rPr lang="id-ID"/>
              <a:pPr>
                <a:defRPr/>
              </a:pPr>
              <a:t>24/10/2010</a:t>
            </a:fld>
            <a:endParaRPr lang="id-ID"/>
          </a:p>
        </p:txBody>
      </p:sp>
      <p:sp>
        <p:nvSpPr>
          <p:cNvPr id="5"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1"/>
          <p:cNvSpPr>
            <a:spLocks noGrp="1" noChangeArrowheads="1"/>
          </p:cNvSpPr>
          <p:nvPr>
            <p:ph type="sldNum" sz="quarter" idx="12"/>
          </p:nvPr>
        </p:nvSpPr>
        <p:spPr>
          <a:ln/>
        </p:spPr>
        <p:txBody>
          <a:bodyPr/>
          <a:lstStyle>
            <a:lvl1pPr>
              <a:defRPr/>
            </a:lvl1pPr>
          </a:lstStyle>
          <a:p>
            <a:pPr>
              <a:defRPr/>
            </a:pPr>
            <a:fld id="{D910B9C2-027E-496C-B925-44C57BF0E3E5}" type="slidenum">
              <a:rPr lang="id-ID"/>
              <a:pPr>
                <a:defRPr/>
              </a:pPr>
              <a:t>‹#›</a:t>
            </a:fld>
            <a:endParaRPr lang="id-I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id-ID"/>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id-ID"/>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id-ID"/>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d-ID"/>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id-ID"/>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id-ID"/>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id-ID"/>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id-ID"/>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id-ID"/>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id-ID"/>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id-ID"/>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id-ID"/>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d-ID"/>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id-ID"/>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id-ID"/>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id-ID"/>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id-ID"/>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id-ID"/>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id-ID"/>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id-ID"/>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id-ID"/>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id-ID"/>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id-ID"/>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id-ID"/>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id-ID"/>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id-ID"/>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id-ID"/>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id-ID"/>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id-ID"/>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id-ID"/>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id-ID"/>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d-ID"/>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id-ID"/>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id-ID"/>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id-ID"/>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id-ID"/>
            </a:p>
          </p:txBody>
        </p:sp>
        <p:grpSp>
          <p:nvGrpSpPr>
            <p:cNvPr id="3"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id-ID"/>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id-ID"/>
              </a:p>
            </p:txBody>
          </p:sp>
        </p:grpSp>
      </p:grpSp>
      <p:sp>
        <p:nvSpPr>
          <p:cNvPr id="263210" name="Rectangle 42"/>
          <p:cNvSpPr>
            <a:spLocks noGrp="1" noChangeArrowheads="1"/>
          </p:cNvSpPr>
          <p:nvPr>
            <p:ph type="ctrTitle" sz="quarter"/>
          </p:nvPr>
        </p:nvSpPr>
        <p:spPr>
          <a:xfrm>
            <a:off x="457200" y="1600200"/>
            <a:ext cx="8229600" cy="1828800"/>
          </a:xfrm>
        </p:spPr>
        <p:txBody>
          <a:bodyPr/>
          <a:lstStyle>
            <a:lvl1pPr>
              <a:defRPr sz="4800"/>
            </a:lvl1pPr>
          </a:lstStyle>
          <a:p>
            <a:r>
              <a:rPr lang="id-ID"/>
              <a:t>Click to edit Master title style</a:t>
            </a:r>
          </a:p>
        </p:txBody>
      </p:sp>
      <p:sp>
        <p:nvSpPr>
          <p:cNvPr id="26321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id-ID"/>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fld id="{3BE58F88-FA56-455E-8542-F46CE2EC6B46}" type="datetime1">
              <a:rPr lang="id-ID"/>
              <a:pPr>
                <a:defRPr/>
              </a:pPr>
              <a:t>24/10/2010</a:t>
            </a:fld>
            <a:endParaRPr lang="id-ID"/>
          </a:p>
        </p:txBody>
      </p:sp>
      <p:sp>
        <p:nvSpPr>
          <p:cNvPr id="45" name="Rectangle 45"/>
          <p:cNvSpPr>
            <a:spLocks noGrp="1" noChangeArrowheads="1"/>
          </p:cNvSpPr>
          <p:nvPr>
            <p:ph type="ftr" sz="quarter" idx="11"/>
          </p:nvPr>
        </p:nvSpPr>
        <p:spPr/>
        <p:txBody>
          <a:bodyPr/>
          <a:lstStyle>
            <a:lvl1pPr>
              <a:defRPr/>
            </a:lvl1pPr>
          </a:lstStyle>
          <a:p>
            <a:pPr>
              <a:defRPr/>
            </a:pPr>
            <a:r>
              <a:rPr lang="id-ID"/>
              <a:t>Sutara Hendrakusumaatmaja</a:t>
            </a:r>
          </a:p>
        </p:txBody>
      </p:sp>
      <p:sp>
        <p:nvSpPr>
          <p:cNvPr id="46" name="Rectangle 46"/>
          <p:cNvSpPr>
            <a:spLocks noGrp="1" noChangeArrowheads="1"/>
          </p:cNvSpPr>
          <p:nvPr>
            <p:ph type="sldNum" sz="quarter" idx="12"/>
          </p:nvPr>
        </p:nvSpPr>
        <p:spPr/>
        <p:txBody>
          <a:bodyPr/>
          <a:lstStyle>
            <a:lvl1pPr>
              <a:defRPr/>
            </a:lvl1pPr>
          </a:lstStyle>
          <a:p>
            <a:pPr>
              <a:defRPr/>
            </a:pPr>
            <a:fld id="{96706316-C026-4A18-844C-2B86ED527364}" type="slidenum">
              <a:rPr lang="id-ID"/>
              <a:pPr>
                <a:defRPr/>
              </a:pPr>
              <a:t>‹#›</a:t>
            </a:fld>
            <a:endParaRPr lang="id-I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4"/>
          <p:cNvSpPr>
            <a:spLocks noGrp="1" noChangeArrowheads="1"/>
          </p:cNvSpPr>
          <p:nvPr>
            <p:ph type="dt" sz="half" idx="10"/>
          </p:nvPr>
        </p:nvSpPr>
        <p:spPr>
          <a:ln/>
        </p:spPr>
        <p:txBody>
          <a:bodyPr/>
          <a:lstStyle>
            <a:lvl1pPr>
              <a:defRPr/>
            </a:lvl1pPr>
          </a:lstStyle>
          <a:p>
            <a:pPr>
              <a:defRPr/>
            </a:pPr>
            <a:fld id="{EF1D4ABC-9951-4CE0-AB88-584FDCC54238}" type="datetime1">
              <a:rPr lang="id-ID"/>
              <a:pPr>
                <a:defRPr/>
              </a:pPr>
              <a:t>24/10/2010</a:t>
            </a:fld>
            <a:endParaRPr lang="id-ID"/>
          </a:p>
        </p:txBody>
      </p:sp>
      <p:sp>
        <p:nvSpPr>
          <p:cNvPr id="5" name="Rectangle 45"/>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6"/>
          <p:cNvSpPr>
            <a:spLocks noGrp="1" noChangeArrowheads="1"/>
          </p:cNvSpPr>
          <p:nvPr>
            <p:ph type="sldNum" sz="quarter" idx="12"/>
          </p:nvPr>
        </p:nvSpPr>
        <p:spPr>
          <a:ln/>
        </p:spPr>
        <p:txBody>
          <a:bodyPr/>
          <a:lstStyle>
            <a:lvl1pPr>
              <a:defRPr/>
            </a:lvl1pPr>
          </a:lstStyle>
          <a:p>
            <a:pPr>
              <a:defRPr/>
            </a:pPr>
            <a:fld id="{5E589DB7-76D5-461E-872B-3989F1FF42C0}" type="slidenum">
              <a:rPr lang="id-ID"/>
              <a:pPr>
                <a:defRPr/>
              </a:pPr>
              <a:t>‹#›</a:t>
            </a:fld>
            <a:endParaRPr lang="id-I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fld id="{E923E479-D87F-4B59-BD4F-E356C83134C2}" type="datetime1">
              <a:rPr lang="id-ID"/>
              <a:pPr>
                <a:defRPr/>
              </a:pPr>
              <a:t>24/10/2010</a:t>
            </a:fld>
            <a:endParaRPr lang="id-ID"/>
          </a:p>
        </p:txBody>
      </p:sp>
      <p:sp>
        <p:nvSpPr>
          <p:cNvPr id="5" name="Rectangle 45"/>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6"/>
          <p:cNvSpPr>
            <a:spLocks noGrp="1" noChangeArrowheads="1"/>
          </p:cNvSpPr>
          <p:nvPr>
            <p:ph type="sldNum" sz="quarter" idx="12"/>
          </p:nvPr>
        </p:nvSpPr>
        <p:spPr>
          <a:ln/>
        </p:spPr>
        <p:txBody>
          <a:bodyPr/>
          <a:lstStyle>
            <a:lvl1pPr>
              <a:defRPr/>
            </a:lvl1pPr>
          </a:lstStyle>
          <a:p>
            <a:pPr>
              <a:defRPr/>
            </a:pPr>
            <a:fld id="{FA53853B-2F18-4818-8601-6624F8E6D632}" type="slidenum">
              <a:rPr lang="id-ID"/>
              <a:pPr>
                <a:defRPr/>
              </a:pPr>
              <a:t>‹#›</a:t>
            </a:fld>
            <a:endParaRPr lang="id-I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44"/>
          <p:cNvSpPr>
            <a:spLocks noGrp="1" noChangeArrowheads="1"/>
          </p:cNvSpPr>
          <p:nvPr>
            <p:ph type="dt" sz="half" idx="10"/>
          </p:nvPr>
        </p:nvSpPr>
        <p:spPr>
          <a:ln/>
        </p:spPr>
        <p:txBody>
          <a:bodyPr/>
          <a:lstStyle>
            <a:lvl1pPr>
              <a:defRPr/>
            </a:lvl1pPr>
          </a:lstStyle>
          <a:p>
            <a:pPr>
              <a:defRPr/>
            </a:pPr>
            <a:fld id="{3A294EC8-2111-4343-87D4-69515AA6DD8C}" type="datetime1">
              <a:rPr lang="id-ID"/>
              <a:pPr>
                <a:defRPr/>
              </a:pPr>
              <a:t>24/10/2010</a:t>
            </a:fld>
            <a:endParaRPr lang="id-ID"/>
          </a:p>
        </p:txBody>
      </p:sp>
      <p:sp>
        <p:nvSpPr>
          <p:cNvPr id="6" name="Rectangle 45"/>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46"/>
          <p:cNvSpPr>
            <a:spLocks noGrp="1" noChangeArrowheads="1"/>
          </p:cNvSpPr>
          <p:nvPr>
            <p:ph type="sldNum" sz="quarter" idx="12"/>
          </p:nvPr>
        </p:nvSpPr>
        <p:spPr>
          <a:ln/>
        </p:spPr>
        <p:txBody>
          <a:bodyPr/>
          <a:lstStyle>
            <a:lvl1pPr>
              <a:defRPr/>
            </a:lvl1pPr>
          </a:lstStyle>
          <a:p>
            <a:pPr>
              <a:defRPr/>
            </a:pPr>
            <a:fld id="{6C801D85-8DE3-46B3-85D6-42AE77A479C6}" type="slidenum">
              <a:rPr lang="id-ID"/>
              <a:pPr>
                <a:defRPr/>
              </a:pPr>
              <a:t>‹#›</a:t>
            </a:fld>
            <a:endParaRPr lang="id-I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44"/>
          <p:cNvSpPr>
            <a:spLocks noGrp="1" noChangeArrowheads="1"/>
          </p:cNvSpPr>
          <p:nvPr>
            <p:ph type="dt" sz="half" idx="10"/>
          </p:nvPr>
        </p:nvSpPr>
        <p:spPr>
          <a:ln/>
        </p:spPr>
        <p:txBody>
          <a:bodyPr/>
          <a:lstStyle>
            <a:lvl1pPr>
              <a:defRPr/>
            </a:lvl1pPr>
          </a:lstStyle>
          <a:p>
            <a:pPr>
              <a:defRPr/>
            </a:pPr>
            <a:fld id="{EE14F51C-8C90-4C62-9FEC-50522DF19786}" type="datetime1">
              <a:rPr lang="id-ID"/>
              <a:pPr>
                <a:defRPr/>
              </a:pPr>
              <a:t>24/10/2010</a:t>
            </a:fld>
            <a:endParaRPr lang="id-ID"/>
          </a:p>
        </p:txBody>
      </p:sp>
      <p:sp>
        <p:nvSpPr>
          <p:cNvPr id="8" name="Rectangle 45"/>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9" name="Rectangle 46"/>
          <p:cNvSpPr>
            <a:spLocks noGrp="1" noChangeArrowheads="1"/>
          </p:cNvSpPr>
          <p:nvPr>
            <p:ph type="sldNum" sz="quarter" idx="12"/>
          </p:nvPr>
        </p:nvSpPr>
        <p:spPr>
          <a:ln/>
        </p:spPr>
        <p:txBody>
          <a:bodyPr/>
          <a:lstStyle>
            <a:lvl1pPr>
              <a:defRPr/>
            </a:lvl1pPr>
          </a:lstStyle>
          <a:p>
            <a:pPr>
              <a:defRPr/>
            </a:pPr>
            <a:fld id="{9200B1F2-7C6A-4A1E-97FE-F65607CD31E8}" type="slidenum">
              <a:rPr lang="id-ID"/>
              <a:pPr>
                <a:defRPr/>
              </a:pPr>
              <a:t>‹#›</a:t>
            </a:fld>
            <a:endParaRPr lang="id-I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44"/>
          <p:cNvSpPr>
            <a:spLocks noGrp="1" noChangeArrowheads="1"/>
          </p:cNvSpPr>
          <p:nvPr>
            <p:ph type="dt" sz="half" idx="10"/>
          </p:nvPr>
        </p:nvSpPr>
        <p:spPr>
          <a:ln/>
        </p:spPr>
        <p:txBody>
          <a:bodyPr/>
          <a:lstStyle>
            <a:lvl1pPr>
              <a:defRPr/>
            </a:lvl1pPr>
          </a:lstStyle>
          <a:p>
            <a:pPr>
              <a:defRPr/>
            </a:pPr>
            <a:fld id="{727591E8-2A2C-4BC4-84B9-D4F22BF6453C}" type="datetime1">
              <a:rPr lang="id-ID"/>
              <a:pPr>
                <a:defRPr/>
              </a:pPr>
              <a:t>24/10/2010</a:t>
            </a:fld>
            <a:endParaRPr lang="id-ID"/>
          </a:p>
        </p:txBody>
      </p:sp>
      <p:sp>
        <p:nvSpPr>
          <p:cNvPr id="4" name="Rectangle 45"/>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5" name="Rectangle 46"/>
          <p:cNvSpPr>
            <a:spLocks noGrp="1" noChangeArrowheads="1"/>
          </p:cNvSpPr>
          <p:nvPr>
            <p:ph type="sldNum" sz="quarter" idx="12"/>
          </p:nvPr>
        </p:nvSpPr>
        <p:spPr>
          <a:ln/>
        </p:spPr>
        <p:txBody>
          <a:bodyPr/>
          <a:lstStyle>
            <a:lvl1pPr>
              <a:defRPr/>
            </a:lvl1pPr>
          </a:lstStyle>
          <a:p>
            <a:pPr>
              <a:defRPr/>
            </a:pPr>
            <a:fld id="{5ED6865B-F7CF-42E6-BC70-BC54E674C149}" type="slidenum">
              <a:rPr lang="id-ID"/>
              <a:pPr>
                <a:defRPr/>
              </a:pPr>
              <a:t>‹#›</a:t>
            </a:fld>
            <a:endParaRPr lang="id-I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fld id="{F318AFEC-7D39-49CC-8F32-10377DE5A38C}" type="datetime1">
              <a:rPr lang="id-ID"/>
              <a:pPr>
                <a:defRPr/>
              </a:pPr>
              <a:t>24/10/2010</a:t>
            </a:fld>
            <a:endParaRPr lang="id-ID"/>
          </a:p>
        </p:txBody>
      </p:sp>
      <p:sp>
        <p:nvSpPr>
          <p:cNvPr id="3" name="Rectangle 45"/>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4" name="Rectangle 46"/>
          <p:cNvSpPr>
            <a:spLocks noGrp="1" noChangeArrowheads="1"/>
          </p:cNvSpPr>
          <p:nvPr>
            <p:ph type="sldNum" sz="quarter" idx="12"/>
          </p:nvPr>
        </p:nvSpPr>
        <p:spPr>
          <a:ln/>
        </p:spPr>
        <p:txBody>
          <a:bodyPr/>
          <a:lstStyle>
            <a:lvl1pPr>
              <a:defRPr/>
            </a:lvl1pPr>
          </a:lstStyle>
          <a:p>
            <a:pPr>
              <a:defRPr/>
            </a:pPr>
            <a:fld id="{9A420EB6-269A-4922-B6B9-E589F8B49088}" type="slidenum">
              <a:rPr lang="id-ID"/>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fld id="{D3AAEBFD-4094-4FC8-932C-556A32A8C914}" type="datetime1">
              <a:rPr lang="id-ID"/>
              <a:pPr>
                <a:defRPr/>
              </a:pPr>
              <a:t>24/10/2010</a:t>
            </a:fld>
            <a:endParaRPr lang="id-ID"/>
          </a:p>
        </p:txBody>
      </p:sp>
      <p:sp>
        <p:nvSpPr>
          <p:cNvPr id="6" name="Rectangle 45"/>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46"/>
          <p:cNvSpPr>
            <a:spLocks noGrp="1" noChangeArrowheads="1"/>
          </p:cNvSpPr>
          <p:nvPr>
            <p:ph type="sldNum" sz="quarter" idx="12"/>
          </p:nvPr>
        </p:nvSpPr>
        <p:spPr>
          <a:ln/>
        </p:spPr>
        <p:txBody>
          <a:bodyPr/>
          <a:lstStyle>
            <a:lvl1pPr>
              <a:defRPr/>
            </a:lvl1pPr>
          </a:lstStyle>
          <a:p>
            <a:pPr>
              <a:defRPr/>
            </a:pPr>
            <a:fld id="{39175C1D-7CFD-4223-B049-C663FC96A6D4}" type="slidenum">
              <a:rPr lang="id-ID"/>
              <a:pPr>
                <a:defRPr/>
              </a:pPr>
              <a:t>‹#›</a:t>
            </a:fld>
            <a:endParaRPr lang="id-I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fld id="{31721077-7275-46B1-A51D-544E1F1ED6D5}" type="datetime1">
              <a:rPr lang="id-ID"/>
              <a:pPr>
                <a:defRPr/>
              </a:pPr>
              <a:t>24/10/2010</a:t>
            </a:fld>
            <a:endParaRPr lang="id-ID"/>
          </a:p>
        </p:txBody>
      </p:sp>
      <p:sp>
        <p:nvSpPr>
          <p:cNvPr id="6" name="Rectangle 45"/>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46"/>
          <p:cNvSpPr>
            <a:spLocks noGrp="1" noChangeArrowheads="1"/>
          </p:cNvSpPr>
          <p:nvPr>
            <p:ph type="sldNum" sz="quarter" idx="12"/>
          </p:nvPr>
        </p:nvSpPr>
        <p:spPr>
          <a:ln/>
        </p:spPr>
        <p:txBody>
          <a:bodyPr/>
          <a:lstStyle>
            <a:lvl1pPr>
              <a:defRPr/>
            </a:lvl1pPr>
          </a:lstStyle>
          <a:p>
            <a:pPr>
              <a:defRPr/>
            </a:pPr>
            <a:fld id="{3554D06E-73FF-4440-8317-697F99191A2C}" type="slidenum">
              <a:rPr lang="id-ID"/>
              <a:pPr>
                <a:defRPr/>
              </a:pPr>
              <a:t>‹#›</a:t>
            </a:fld>
            <a:endParaRPr lang="id-I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4"/>
          <p:cNvSpPr>
            <a:spLocks noGrp="1" noChangeArrowheads="1"/>
          </p:cNvSpPr>
          <p:nvPr>
            <p:ph type="dt" sz="half" idx="10"/>
          </p:nvPr>
        </p:nvSpPr>
        <p:spPr>
          <a:ln/>
        </p:spPr>
        <p:txBody>
          <a:bodyPr/>
          <a:lstStyle>
            <a:lvl1pPr>
              <a:defRPr/>
            </a:lvl1pPr>
          </a:lstStyle>
          <a:p>
            <a:pPr>
              <a:defRPr/>
            </a:pPr>
            <a:fld id="{2E4D0C4B-C01A-4D41-B79A-86009DF1199A}" type="datetime1">
              <a:rPr lang="id-ID"/>
              <a:pPr>
                <a:defRPr/>
              </a:pPr>
              <a:t>24/10/2010</a:t>
            </a:fld>
            <a:endParaRPr lang="id-ID"/>
          </a:p>
        </p:txBody>
      </p:sp>
      <p:sp>
        <p:nvSpPr>
          <p:cNvPr id="5" name="Rectangle 45"/>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6"/>
          <p:cNvSpPr>
            <a:spLocks noGrp="1" noChangeArrowheads="1"/>
          </p:cNvSpPr>
          <p:nvPr>
            <p:ph type="sldNum" sz="quarter" idx="12"/>
          </p:nvPr>
        </p:nvSpPr>
        <p:spPr>
          <a:ln/>
        </p:spPr>
        <p:txBody>
          <a:bodyPr/>
          <a:lstStyle>
            <a:lvl1pPr>
              <a:defRPr/>
            </a:lvl1pPr>
          </a:lstStyle>
          <a:p>
            <a:pPr>
              <a:defRPr/>
            </a:pPr>
            <a:fld id="{0436262F-6BD3-41ED-BC30-335DE078F57C}" type="slidenum">
              <a:rPr lang="id-ID"/>
              <a:pPr>
                <a:defRPr/>
              </a:pPr>
              <a:t>‹#›</a:t>
            </a:fld>
            <a:endParaRPr lang="id-ID"/>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4"/>
          <p:cNvSpPr>
            <a:spLocks noGrp="1" noChangeArrowheads="1"/>
          </p:cNvSpPr>
          <p:nvPr>
            <p:ph type="dt" sz="half" idx="10"/>
          </p:nvPr>
        </p:nvSpPr>
        <p:spPr>
          <a:ln/>
        </p:spPr>
        <p:txBody>
          <a:bodyPr/>
          <a:lstStyle>
            <a:lvl1pPr>
              <a:defRPr/>
            </a:lvl1pPr>
          </a:lstStyle>
          <a:p>
            <a:pPr>
              <a:defRPr/>
            </a:pPr>
            <a:fld id="{2CEE00E7-5B4D-49C0-B663-6AE7931B3397}" type="datetime1">
              <a:rPr lang="id-ID"/>
              <a:pPr>
                <a:defRPr/>
              </a:pPr>
              <a:t>24/10/2010</a:t>
            </a:fld>
            <a:endParaRPr lang="id-ID"/>
          </a:p>
        </p:txBody>
      </p:sp>
      <p:sp>
        <p:nvSpPr>
          <p:cNvPr id="5" name="Rectangle 45"/>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6"/>
          <p:cNvSpPr>
            <a:spLocks noGrp="1" noChangeArrowheads="1"/>
          </p:cNvSpPr>
          <p:nvPr>
            <p:ph type="sldNum" sz="quarter" idx="12"/>
          </p:nvPr>
        </p:nvSpPr>
        <p:spPr>
          <a:ln/>
        </p:spPr>
        <p:txBody>
          <a:bodyPr/>
          <a:lstStyle>
            <a:lvl1pPr>
              <a:defRPr/>
            </a:lvl1pPr>
          </a:lstStyle>
          <a:p>
            <a:pPr>
              <a:defRPr/>
            </a:pPr>
            <a:fld id="{FC8234EF-5638-4D39-ACEC-60FF9F0BB08D}" type="slidenum">
              <a:rPr lang="id-ID"/>
              <a:pPr>
                <a:defRPr/>
              </a:pPr>
              <a:t>‹#›</a:t>
            </a:fld>
            <a:endParaRPr lang="id-ID"/>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295275" y="557213"/>
            <a:ext cx="9437688" cy="6632575"/>
            <a:chOff x="-186" y="351"/>
            <a:chExt cx="5945" cy="4178"/>
          </a:xfrm>
        </p:grpSpPr>
        <p:grpSp>
          <p:nvGrpSpPr>
            <p:cNvPr id="3" name="Group 3"/>
            <p:cNvGrpSpPr>
              <a:grpSpLocks/>
            </p:cNvGrpSpPr>
            <p:nvPr/>
          </p:nvGrpSpPr>
          <p:grpSpPr bwMode="auto">
            <a:xfrm>
              <a:off x="-186" y="351"/>
              <a:ext cx="4316" cy="4178"/>
              <a:chOff x="-186" y="351"/>
              <a:chExt cx="4316" cy="4178"/>
            </a:xfrm>
          </p:grpSpPr>
          <p:grpSp>
            <p:nvGrpSpPr>
              <p:cNvPr id="4" name="Group 4"/>
              <p:cNvGrpSpPr>
                <a:grpSpLocks/>
              </p:cNvGrpSpPr>
              <p:nvPr/>
            </p:nvGrpSpPr>
            <p:grpSpPr bwMode="auto">
              <a:xfrm>
                <a:off x="-186" y="351"/>
                <a:ext cx="4316" cy="4178"/>
                <a:chOff x="-186" y="351"/>
                <a:chExt cx="4316" cy="4178"/>
              </a:xfrm>
            </p:grpSpPr>
            <p:sp>
              <p:nvSpPr>
                <p:cNvPr id="9" name="AutoShape 5"/>
                <p:cNvSpPr>
                  <a:spLocks noChangeArrowheads="1"/>
                </p:cNvSpPr>
                <p:nvPr/>
              </p:nvSpPr>
              <p:spPr bwMode="auto">
                <a:xfrm rot="12360000">
                  <a:off x="-186" y="351"/>
                  <a:ext cx="4316" cy="4178"/>
                </a:xfrm>
                <a:prstGeom prst="diamond">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a:lstStyle/>
                <a:p>
                  <a:pPr>
                    <a:defRPr/>
                  </a:pPr>
                  <a:endParaRPr lang="id-ID"/>
                </a:p>
              </p:txBody>
            </p:sp>
            <p:sp>
              <p:nvSpPr>
                <p:cNvPr id="10" name="AutoShape 6" descr="Denim"/>
                <p:cNvSpPr>
                  <a:spLocks noChangeArrowheads="1"/>
                </p:cNvSpPr>
                <p:nvPr/>
              </p:nvSpPr>
              <p:spPr bwMode="auto">
                <a:xfrm rot="12360000">
                  <a:off x="694" y="1203"/>
                  <a:ext cx="2556" cy="2474"/>
                </a:xfrm>
                <a:prstGeom prst="diamond">
                  <a:avLst/>
                </a:prstGeom>
                <a:blipFill dpi="0" rotWithShape="0">
                  <a:blip r:embed="rId2"/>
                  <a:srcRect/>
                  <a:tile tx="0" ty="0" sx="100000" sy="100000" flip="none" algn="tl"/>
                </a:blipFill>
                <a:ln w="9525">
                  <a:noFill/>
                  <a:miter lim="800000"/>
                  <a:headEnd/>
                  <a:tailEnd/>
                </a:ln>
                <a:effectLst/>
              </p:spPr>
              <p:txBody>
                <a:bodyPr/>
                <a:lstStyle/>
                <a:p>
                  <a:pPr>
                    <a:defRPr/>
                  </a:pPr>
                  <a:endParaRPr lang="id-ID"/>
                </a:p>
              </p:txBody>
            </p:sp>
            <p:sp>
              <p:nvSpPr>
                <p:cNvPr id="11" name="Rectangle 7"/>
                <p:cNvSpPr>
                  <a:spLocks noChangeArrowheads="1"/>
                </p:cNvSpPr>
                <p:nvPr/>
              </p:nvSpPr>
              <p:spPr bwMode="auto">
                <a:xfrm rot="12360000">
                  <a:off x="2249" y="2499"/>
                  <a:ext cx="649" cy="280"/>
                </a:xfrm>
                <a:prstGeom prst="rect">
                  <a:avLst/>
                </a:prstGeom>
                <a:solidFill>
                  <a:schemeClr val="folHlink">
                    <a:alpha val="50000"/>
                  </a:schemeClr>
                </a:solidFill>
                <a:ln w="9525">
                  <a:noFill/>
                  <a:miter lim="800000"/>
                  <a:headEnd/>
                  <a:tailEnd/>
                </a:ln>
                <a:effectLst/>
              </p:spPr>
              <p:txBody>
                <a:bodyPr wrap="none" lIns="92075" tIns="46038" rIns="92075" bIns="46038" anchor="ctr"/>
                <a:lstStyle/>
                <a:p>
                  <a:pPr eaLnBrk="0" hangingPunct="0">
                    <a:spcBef>
                      <a:spcPct val="50000"/>
                    </a:spcBef>
                    <a:defRPr/>
                  </a:pPr>
                  <a:endParaRPr lang="en-US"/>
                </a:p>
              </p:txBody>
            </p:sp>
            <p:sp>
              <p:nvSpPr>
                <p:cNvPr id="12" name="Oval 8"/>
                <p:cNvSpPr>
                  <a:spLocks noChangeArrowheads="1"/>
                </p:cNvSpPr>
                <p:nvPr/>
              </p:nvSpPr>
              <p:spPr bwMode="auto">
                <a:xfrm rot="12360000">
                  <a:off x="1292" y="2567"/>
                  <a:ext cx="570" cy="528"/>
                </a:xfrm>
                <a:prstGeom prst="ellipse">
                  <a:avLst/>
                </a:prstGeom>
                <a:solidFill>
                  <a:schemeClr val="accent1">
                    <a:alpha val="50000"/>
                  </a:schemeClr>
                </a:solidFill>
                <a:ln w="9525">
                  <a:noFill/>
                  <a:round/>
                  <a:headEnd/>
                  <a:tailEnd/>
                </a:ln>
                <a:effectLst/>
              </p:spPr>
              <p:txBody>
                <a:bodyPr wrap="none" lIns="92075" tIns="46038" rIns="92075" bIns="46038" anchor="ctr"/>
                <a:lstStyle/>
                <a:p>
                  <a:pPr eaLnBrk="0" hangingPunct="0">
                    <a:spcBef>
                      <a:spcPct val="50000"/>
                    </a:spcBef>
                    <a:defRPr/>
                  </a:pPr>
                  <a:endParaRPr lang="en-US"/>
                </a:p>
              </p:txBody>
            </p:sp>
            <p:sp>
              <p:nvSpPr>
                <p:cNvPr id="13" name="Rectangle 9"/>
                <p:cNvSpPr>
                  <a:spLocks noChangeArrowheads="1"/>
                </p:cNvSpPr>
                <p:nvPr/>
              </p:nvSpPr>
              <p:spPr bwMode="auto">
                <a:xfrm rot="12360000">
                  <a:off x="2373" y="2047"/>
                  <a:ext cx="446" cy="81"/>
                </a:xfrm>
                <a:prstGeom prst="rect">
                  <a:avLst/>
                </a:prstGeom>
                <a:solidFill>
                  <a:schemeClr val="accent1">
                    <a:alpha val="50000"/>
                  </a:schemeClr>
                </a:solidFill>
                <a:ln w="9525">
                  <a:noFill/>
                  <a:miter lim="800000"/>
                  <a:headEnd/>
                  <a:tailEnd/>
                </a:ln>
                <a:effectLst/>
              </p:spPr>
              <p:txBody>
                <a:bodyPr wrap="none" lIns="92075" tIns="46038" rIns="92075" bIns="46038" anchor="ctr"/>
                <a:lstStyle/>
                <a:p>
                  <a:pPr eaLnBrk="0" hangingPunct="0">
                    <a:spcBef>
                      <a:spcPct val="50000"/>
                    </a:spcBef>
                    <a:defRPr/>
                  </a:pPr>
                  <a:endParaRPr lang="en-US"/>
                </a:p>
              </p:txBody>
            </p:sp>
            <p:sp>
              <p:nvSpPr>
                <p:cNvPr id="14" name="Rectangle 10"/>
                <p:cNvSpPr>
                  <a:spLocks noChangeArrowheads="1"/>
                </p:cNvSpPr>
                <p:nvPr/>
              </p:nvSpPr>
              <p:spPr bwMode="auto">
                <a:xfrm rot="12360000">
                  <a:off x="1927" y="3071"/>
                  <a:ext cx="445" cy="82"/>
                </a:xfrm>
                <a:prstGeom prst="rect">
                  <a:avLst/>
                </a:prstGeom>
                <a:solidFill>
                  <a:schemeClr val="accent1">
                    <a:alpha val="50000"/>
                  </a:schemeClr>
                </a:solidFill>
                <a:ln w="9525">
                  <a:noFill/>
                  <a:miter lim="800000"/>
                  <a:headEnd/>
                  <a:tailEnd/>
                </a:ln>
                <a:effectLst/>
              </p:spPr>
              <p:txBody>
                <a:bodyPr wrap="none" lIns="92075" tIns="46038" rIns="92075" bIns="46038" anchor="ctr"/>
                <a:lstStyle/>
                <a:p>
                  <a:pPr eaLnBrk="0" hangingPunct="0">
                    <a:spcBef>
                      <a:spcPct val="50000"/>
                    </a:spcBef>
                    <a:defRPr/>
                  </a:pPr>
                  <a:endParaRPr lang="en-US"/>
                </a:p>
              </p:txBody>
            </p:sp>
            <p:sp>
              <p:nvSpPr>
                <p:cNvPr id="15" name="Arc 11"/>
                <p:cNvSpPr>
                  <a:spLocks/>
                </p:cNvSpPr>
                <p:nvPr/>
              </p:nvSpPr>
              <p:spPr bwMode="auto">
                <a:xfrm rot="10485000">
                  <a:off x="1263" y="2240"/>
                  <a:ext cx="723" cy="856"/>
                </a:xfrm>
                <a:custGeom>
                  <a:avLst/>
                  <a:gdLst>
                    <a:gd name="G0" fmla="+- 21518 0 0"/>
                    <a:gd name="G1" fmla="+- 2258 0 0"/>
                    <a:gd name="G2" fmla="+- 21600 0 0"/>
                    <a:gd name="T0" fmla="*/ 43000 w 43118"/>
                    <a:gd name="T1" fmla="*/ 0 h 23858"/>
                    <a:gd name="T2" fmla="*/ 0 w 43118"/>
                    <a:gd name="T3" fmla="*/ 4141 h 23858"/>
                    <a:gd name="T4" fmla="*/ 21518 w 43118"/>
                    <a:gd name="T5" fmla="*/ 2258 h 23858"/>
                  </a:gdLst>
                  <a:ahLst/>
                  <a:cxnLst>
                    <a:cxn ang="0">
                      <a:pos x="T0" y="T1"/>
                    </a:cxn>
                    <a:cxn ang="0">
                      <a:pos x="T2" y="T3"/>
                    </a:cxn>
                    <a:cxn ang="0">
                      <a:pos x="T4" y="T5"/>
                    </a:cxn>
                  </a:cxnLst>
                  <a:rect l="0" t="0" r="r" b="b"/>
                  <a:pathLst>
                    <a:path w="43118" h="23858" fill="none" extrusionOk="0">
                      <a:moveTo>
                        <a:pt x="42999" y="0"/>
                      </a:moveTo>
                      <a:cubicBezTo>
                        <a:pt x="43078" y="750"/>
                        <a:pt x="43118" y="1503"/>
                        <a:pt x="43118" y="2258"/>
                      </a:cubicBezTo>
                      <a:cubicBezTo>
                        <a:pt x="43118" y="14187"/>
                        <a:pt x="33447" y="23858"/>
                        <a:pt x="21518" y="23858"/>
                      </a:cubicBezTo>
                      <a:cubicBezTo>
                        <a:pt x="10318" y="23858"/>
                        <a:pt x="976" y="15297"/>
                        <a:pt x="0" y="4140"/>
                      </a:cubicBezTo>
                    </a:path>
                    <a:path w="43118" h="23858" stroke="0" extrusionOk="0">
                      <a:moveTo>
                        <a:pt x="42999" y="0"/>
                      </a:moveTo>
                      <a:cubicBezTo>
                        <a:pt x="43078" y="750"/>
                        <a:pt x="43118" y="1503"/>
                        <a:pt x="43118" y="2258"/>
                      </a:cubicBezTo>
                      <a:cubicBezTo>
                        <a:pt x="43118" y="14187"/>
                        <a:pt x="33447" y="23858"/>
                        <a:pt x="21518" y="23858"/>
                      </a:cubicBezTo>
                      <a:cubicBezTo>
                        <a:pt x="10318" y="23858"/>
                        <a:pt x="976" y="15297"/>
                        <a:pt x="0" y="4140"/>
                      </a:cubicBezTo>
                      <a:lnTo>
                        <a:pt x="21518" y="2258"/>
                      </a:lnTo>
                      <a:close/>
                    </a:path>
                  </a:pathLst>
                </a:custGeom>
                <a:solidFill>
                  <a:schemeClr val="folHlink">
                    <a:alpha val="50000"/>
                  </a:schemeClr>
                </a:solidFill>
                <a:ln w="9525">
                  <a:noFill/>
                  <a:round/>
                  <a:headEnd type="none" w="sm" len="sm"/>
                  <a:tailEnd type="none" w="sm" len="sm"/>
                </a:ln>
                <a:effectLst/>
              </p:spPr>
              <p:txBody>
                <a:bodyPr/>
                <a:lstStyle/>
                <a:p>
                  <a:pPr>
                    <a:defRPr/>
                  </a:pPr>
                  <a:endParaRPr lang="id-ID"/>
                </a:p>
              </p:txBody>
            </p:sp>
            <p:sp>
              <p:nvSpPr>
                <p:cNvPr id="16" name="Freeform 12"/>
                <p:cNvSpPr>
                  <a:spLocks/>
                </p:cNvSpPr>
                <p:nvPr/>
              </p:nvSpPr>
              <p:spPr bwMode="auto">
                <a:xfrm>
                  <a:off x="1300" y="1374"/>
                  <a:ext cx="1035" cy="2007"/>
                </a:xfrm>
                <a:custGeom>
                  <a:avLst/>
                  <a:gdLst/>
                  <a:ahLst/>
                  <a:cxnLst>
                    <a:cxn ang="0">
                      <a:pos x="56" y="2006"/>
                    </a:cxn>
                    <a:cxn ang="0">
                      <a:pos x="0" y="1843"/>
                    </a:cxn>
                    <a:cxn ang="0">
                      <a:pos x="871" y="56"/>
                    </a:cxn>
                    <a:cxn ang="0">
                      <a:pos x="1034" y="0"/>
                    </a:cxn>
                    <a:cxn ang="0">
                      <a:pos x="56" y="2006"/>
                    </a:cxn>
                  </a:cxnLst>
                  <a:rect l="0" t="0" r="r" b="b"/>
                  <a:pathLst>
                    <a:path w="1035" h="2007">
                      <a:moveTo>
                        <a:pt x="56" y="2006"/>
                      </a:moveTo>
                      <a:lnTo>
                        <a:pt x="0" y="1843"/>
                      </a:lnTo>
                      <a:lnTo>
                        <a:pt x="871" y="56"/>
                      </a:lnTo>
                      <a:lnTo>
                        <a:pt x="1034" y="0"/>
                      </a:lnTo>
                      <a:lnTo>
                        <a:pt x="56" y="2006"/>
                      </a:lnTo>
                    </a:path>
                  </a:pathLst>
                </a:custGeom>
                <a:solidFill>
                  <a:schemeClr val="hlink">
                    <a:alpha val="50000"/>
                  </a:schemeClr>
                </a:solidFill>
                <a:ln w="9525">
                  <a:noFill/>
                  <a:round/>
                  <a:headEnd type="none" w="sm" len="sm"/>
                  <a:tailEnd type="none" w="sm" len="sm"/>
                </a:ln>
                <a:effectLst/>
              </p:spPr>
              <p:txBody>
                <a:bodyPr/>
                <a:lstStyle/>
                <a:p>
                  <a:pPr>
                    <a:defRPr/>
                  </a:pPr>
                  <a:endParaRPr lang="id-ID"/>
                </a:p>
              </p:txBody>
            </p:sp>
          </p:grpSp>
          <p:sp>
            <p:nvSpPr>
              <p:cNvPr id="8" name="Freeform 13"/>
              <p:cNvSpPr>
                <a:spLocks/>
              </p:cNvSpPr>
              <p:nvPr/>
            </p:nvSpPr>
            <p:spPr bwMode="auto">
              <a:xfrm>
                <a:off x="2448" y="1810"/>
                <a:ext cx="324" cy="231"/>
              </a:xfrm>
              <a:custGeom>
                <a:avLst/>
                <a:gdLst/>
                <a:ahLst/>
                <a:cxnLst>
                  <a:cxn ang="0">
                    <a:pos x="321" y="226"/>
                  </a:cxn>
                  <a:cxn ang="0">
                    <a:pos x="287" y="123"/>
                  </a:cxn>
                  <a:cxn ang="0">
                    <a:pos x="53" y="9"/>
                  </a:cxn>
                  <a:cxn ang="0">
                    <a:pos x="35" y="0"/>
                  </a:cxn>
                  <a:cxn ang="0">
                    <a:pos x="0" y="72"/>
                  </a:cxn>
                  <a:cxn ang="0">
                    <a:pos x="323" y="230"/>
                  </a:cxn>
                </a:cxnLst>
                <a:rect l="0" t="0" r="r" b="b"/>
                <a:pathLst>
                  <a:path w="324" h="231">
                    <a:moveTo>
                      <a:pt x="321" y="226"/>
                    </a:moveTo>
                    <a:lnTo>
                      <a:pt x="287" y="123"/>
                    </a:lnTo>
                    <a:lnTo>
                      <a:pt x="53" y="9"/>
                    </a:lnTo>
                    <a:lnTo>
                      <a:pt x="35" y="0"/>
                    </a:lnTo>
                    <a:lnTo>
                      <a:pt x="0" y="72"/>
                    </a:lnTo>
                    <a:lnTo>
                      <a:pt x="323" y="230"/>
                    </a:lnTo>
                  </a:path>
                </a:pathLst>
              </a:custGeom>
              <a:solidFill>
                <a:schemeClr val="accent1">
                  <a:alpha val="50000"/>
                </a:schemeClr>
              </a:solidFill>
              <a:ln w="9525">
                <a:noFill/>
                <a:round/>
                <a:headEnd type="none" w="sm" len="sm"/>
                <a:tailEnd type="none" w="sm" len="sm"/>
              </a:ln>
              <a:effectLst/>
            </p:spPr>
            <p:txBody>
              <a:bodyPr/>
              <a:lstStyle/>
              <a:p>
                <a:pPr>
                  <a:defRPr/>
                </a:pPr>
                <a:endParaRPr lang="id-ID"/>
              </a:p>
            </p:txBody>
          </p:sp>
        </p:grpSp>
        <p:sp>
          <p:nvSpPr>
            <p:cNvPr id="6" name="Rectangle 14"/>
            <p:cNvSpPr>
              <a:spLocks noChangeArrowheads="1"/>
            </p:cNvSpPr>
            <p:nvPr/>
          </p:nvSpPr>
          <p:spPr bwMode="auto">
            <a:xfrm>
              <a:off x="768" y="720"/>
              <a:ext cx="4991" cy="816"/>
            </a:xfrm>
            <a:prstGeom prst="rect">
              <a:avLst/>
            </a:prstGeom>
            <a:solidFill>
              <a:schemeClr val="accent2">
                <a:alpha val="50000"/>
              </a:schemeClr>
            </a:solidFill>
            <a:ln w="9525">
              <a:noFill/>
              <a:miter lim="800000"/>
              <a:headEnd/>
              <a:tailEnd/>
            </a:ln>
            <a:effectLst/>
          </p:spPr>
          <p:txBody>
            <a:bodyPr/>
            <a:lstStyle/>
            <a:p>
              <a:pPr>
                <a:defRPr/>
              </a:pPr>
              <a:endParaRPr lang="id-ID"/>
            </a:p>
          </p:txBody>
        </p:sp>
      </p:grpSp>
      <p:sp>
        <p:nvSpPr>
          <p:cNvPr id="90127" name="Rectangle 15"/>
          <p:cNvSpPr>
            <a:spLocks noGrp="1" noChangeArrowheads="1"/>
          </p:cNvSpPr>
          <p:nvPr>
            <p:ph type="ctrTitle" sz="quarter"/>
          </p:nvPr>
        </p:nvSpPr>
        <p:spPr>
          <a:xfrm>
            <a:off x="1217613" y="1219200"/>
            <a:ext cx="7772400" cy="1143000"/>
          </a:xfrm>
        </p:spPr>
        <p:txBody>
          <a:bodyPr anchorCtr="0"/>
          <a:lstStyle>
            <a:lvl1pPr algn="l">
              <a:defRPr/>
            </a:lvl1pPr>
          </a:lstStyle>
          <a:p>
            <a:r>
              <a:rPr lang="id-ID"/>
              <a:t>Click to edit Master title style</a:t>
            </a:r>
          </a:p>
        </p:txBody>
      </p:sp>
      <p:sp>
        <p:nvSpPr>
          <p:cNvPr id="90128" name="Rectangle 16"/>
          <p:cNvSpPr>
            <a:spLocks noGrp="1" noChangeArrowheads="1"/>
          </p:cNvSpPr>
          <p:nvPr>
            <p:ph type="subTitle" sz="quarter" idx="1"/>
          </p:nvPr>
        </p:nvSpPr>
        <p:spPr>
          <a:xfrm>
            <a:off x="4724400" y="2819400"/>
            <a:ext cx="4267200" cy="3200400"/>
          </a:xfrm>
        </p:spPr>
        <p:txBody>
          <a:bodyPr/>
          <a:lstStyle>
            <a:lvl1pPr marL="0" indent="0">
              <a:buFontTx/>
              <a:buNone/>
              <a:defRPr/>
            </a:lvl1pPr>
          </a:lstStyle>
          <a:p>
            <a:r>
              <a:rPr lang="id-ID"/>
              <a:t>Click to edit Master subtitle style</a:t>
            </a:r>
          </a:p>
        </p:txBody>
      </p:sp>
      <p:sp>
        <p:nvSpPr>
          <p:cNvPr id="17" name="Rectangle 17"/>
          <p:cNvSpPr>
            <a:spLocks noGrp="1" noChangeArrowheads="1"/>
          </p:cNvSpPr>
          <p:nvPr>
            <p:ph type="dt" sz="quarter" idx="10"/>
          </p:nvPr>
        </p:nvSpPr>
        <p:spPr>
          <a:xfrm>
            <a:off x="152400" y="6248400"/>
            <a:ext cx="1905000" cy="457200"/>
          </a:xfrm>
        </p:spPr>
        <p:txBody>
          <a:bodyPr/>
          <a:lstStyle>
            <a:lvl1pPr>
              <a:defRPr/>
            </a:lvl1pPr>
          </a:lstStyle>
          <a:p>
            <a:pPr>
              <a:defRPr/>
            </a:pPr>
            <a:fld id="{A53D302E-E2BC-46A8-87B6-D96D93CB51B1}" type="datetime1">
              <a:rPr lang="id-ID"/>
              <a:pPr>
                <a:defRPr/>
              </a:pPr>
              <a:t>24/10/2010</a:t>
            </a:fld>
            <a:endParaRPr lang="id-ID"/>
          </a:p>
        </p:txBody>
      </p:sp>
      <p:sp>
        <p:nvSpPr>
          <p:cNvPr id="18" name="Rectangle 18"/>
          <p:cNvSpPr>
            <a:spLocks noGrp="1" noChangeArrowheads="1"/>
          </p:cNvSpPr>
          <p:nvPr>
            <p:ph type="ftr" sz="quarter" idx="11"/>
          </p:nvPr>
        </p:nvSpPr>
        <p:spPr>
          <a:xfrm>
            <a:off x="3124200" y="6248400"/>
            <a:ext cx="2895600" cy="457200"/>
          </a:xfrm>
        </p:spPr>
        <p:txBody>
          <a:bodyPr/>
          <a:lstStyle>
            <a:lvl1pPr>
              <a:defRPr/>
            </a:lvl1pPr>
          </a:lstStyle>
          <a:p>
            <a:pPr>
              <a:defRPr/>
            </a:pPr>
            <a:r>
              <a:rPr lang="id-ID"/>
              <a:t>Sutara Hendrakusumaatmaja</a:t>
            </a:r>
          </a:p>
        </p:txBody>
      </p:sp>
      <p:sp>
        <p:nvSpPr>
          <p:cNvPr id="19" name="Rectangle 19"/>
          <p:cNvSpPr>
            <a:spLocks noGrp="1" noChangeArrowheads="1"/>
          </p:cNvSpPr>
          <p:nvPr>
            <p:ph type="sldNum" sz="quarter" idx="12"/>
          </p:nvPr>
        </p:nvSpPr>
        <p:spPr/>
        <p:txBody>
          <a:bodyPr/>
          <a:lstStyle>
            <a:lvl1pPr>
              <a:defRPr/>
            </a:lvl1pPr>
          </a:lstStyle>
          <a:p>
            <a:pPr>
              <a:defRPr/>
            </a:pPr>
            <a:fld id="{D516C7C2-1146-44D4-A1B3-6ADD1E9FB36C}" type="slidenum">
              <a:rPr lang="id-ID"/>
              <a:pPr>
                <a:defRPr/>
              </a:pPr>
              <a:t>‹#›</a:t>
            </a:fld>
            <a:endParaRPr lang="id-ID"/>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dt" sz="half" idx="10"/>
          </p:nvPr>
        </p:nvSpPr>
        <p:spPr>
          <a:ln/>
        </p:spPr>
        <p:txBody>
          <a:bodyPr/>
          <a:lstStyle>
            <a:lvl1pPr>
              <a:defRPr/>
            </a:lvl1pPr>
          </a:lstStyle>
          <a:p>
            <a:pPr>
              <a:defRPr/>
            </a:pPr>
            <a:fld id="{55D1FAFD-FCAE-467E-9923-64B483ED3AA2}" type="datetime1">
              <a:rPr lang="id-ID"/>
              <a:pPr>
                <a:defRPr/>
              </a:pPr>
              <a:t>24/10/2010</a:t>
            </a:fld>
            <a:endParaRPr lang="id-ID"/>
          </a:p>
        </p:txBody>
      </p:sp>
      <p:sp>
        <p:nvSpPr>
          <p:cNvPr id="5"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7"/>
          <p:cNvSpPr>
            <a:spLocks noGrp="1" noChangeArrowheads="1"/>
          </p:cNvSpPr>
          <p:nvPr>
            <p:ph type="sldNum" sz="quarter" idx="12"/>
          </p:nvPr>
        </p:nvSpPr>
        <p:spPr>
          <a:ln/>
        </p:spPr>
        <p:txBody>
          <a:bodyPr/>
          <a:lstStyle>
            <a:lvl1pPr>
              <a:defRPr/>
            </a:lvl1pPr>
          </a:lstStyle>
          <a:p>
            <a:pPr>
              <a:defRPr/>
            </a:pPr>
            <a:fld id="{D3D6CF18-7D74-4E82-8785-E10C407CC2D5}" type="slidenum">
              <a:rPr lang="id-ID"/>
              <a:pPr>
                <a:defRPr/>
              </a:pPr>
              <a:t>‹#›</a:t>
            </a:fld>
            <a:endParaRPr lang="id-ID"/>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E4245F9E-2FB9-4098-B2D6-5510B6667B55}" type="datetime1">
              <a:rPr lang="id-ID"/>
              <a:pPr>
                <a:defRPr/>
              </a:pPr>
              <a:t>24/10/2010</a:t>
            </a:fld>
            <a:endParaRPr lang="id-ID"/>
          </a:p>
        </p:txBody>
      </p:sp>
      <p:sp>
        <p:nvSpPr>
          <p:cNvPr id="5"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7"/>
          <p:cNvSpPr>
            <a:spLocks noGrp="1" noChangeArrowheads="1"/>
          </p:cNvSpPr>
          <p:nvPr>
            <p:ph type="sldNum" sz="quarter" idx="12"/>
          </p:nvPr>
        </p:nvSpPr>
        <p:spPr>
          <a:ln/>
        </p:spPr>
        <p:txBody>
          <a:bodyPr/>
          <a:lstStyle>
            <a:lvl1pPr>
              <a:defRPr/>
            </a:lvl1pPr>
          </a:lstStyle>
          <a:p>
            <a:pPr>
              <a:defRPr/>
            </a:pPr>
            <a:fld id="{C27F7E16-6738-4C58-8B7E-5F76129DD4CD}" type="slidenum">
              <a:rPr lang="id-ID"/>
              <a:pPr>
                <a:defRPr/>
              </a:pPr>
              <a:t>‹#›</a:t>
            </a:fld>
            <a:endParaRPr lang="id-ID"/>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12954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52578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5"/>
          <p:cNvSpPr>
            <a:spLocks noGrp="1" noChangeArrowheads="1"/>
          </p:cNvSpPr>
          <p:nvPr>
            <p:ph type="dt" sz="half" idx="10"/>
          </p:nvPr>
        </p:nvSpPr>
        <p:spPr>
          <a:ln/>
        </p:spPr>
        <p:txBody>
          <a:bodyPr/>
          <a:lstStyle>
            <a:lvl1pPr>
              <a:defRPr/>
            </a:lvl1pPr>
          </a:lstStyle>
          <a:p>
            <a:pPr>
              <a:defRPr/>
            </a:pPr>
            <a:fld id="{C562C7AC-4880-4A5C-937C-305E2DBEE414}" type="datetime1">
              <a:rPr lang="id-ID"/>
              <a:pPr>
                <a:defRPr/>
              </a:pPr>
              <a:t>24/10/2010</a:t>
            </a:fld>
            <a:endParaRPr lang="id-ID"/>
          </a:p>
        </p:txBody>
      </p:sp>
      <p:sp>
        <p:nvSpPr>
          <p:cNvPr id="6"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7"/>
          <p:cNvSpPr>
            <a:spLocks noGrp="1" noChangeArrowheads="1"/>
          </p:cNvSpPr>
          <p:nvPr>
            <p:ph type="sldNum" sz="quarter" idx="12"/>
          </p:nvPr>
        </p:nvSpPr>
        <p:spPr>
          <a:ln/>
        </p:spPr>
        <p:txBody>
          <a:bodyPr/>
          <a:lstStyle>
            <a:lvl1pPr>
              <a:defRPr/>
            </a:lvl1pPr>
          </a:lstStyle>
          <a:p>
            <a:pPr>
              <a:defRPr/>
            </a:pPr>
            <a:fld id="{A9340FF4-DA7D-468C-B82E-0EB8C9CDABF2}" type="slidenum">
              <a:rPr lang="id-ID"/>
              <a:pPr>
                <a:defRPr/>
              </a:pPr>
              <a:t>‹#›</a:t>
            </a:fld>
            <a:endParaRPr lang="id-ID"/>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5"/>
          <p:cNvSpPr>
            <a:spLocks noGrp="1" noChangeArrowheads="1"/>
          </p:cNvSpPr>
          <p:nvPr>
            <p:ph type="dt" sz="half" idx="10"/>
          </p:nvPr>
        </p:nvSpPr>
        <p:spPr>
          <a:ln/>
        </p:spPr>
        <p:txBody>
          <a:bodyPr/>
          <a:lstStyle>
            <a:lvl1pPr>
              <a:defRPr/>
            </a:lvl1pPr>
          </a:lstStyle>
          <a:p>
            <a:pPr>
              <a:defRPr/>
            </a:pPr>
            <a:fld id="{A7289376-101A-4C4E-8501-B5FBFD12F553}" type="datetime1">
              <a:rPr lang="id-ID"/>
              <a:pPr>
                <a:defRPr/>
              </a:pPr>
              <a:t>24/10/2010</a:t>
            </a:fld>
            <a:endParaRPr lang="id-ID"/>
          </a:p>
        </p:txBody>
      </p:sp>
      <p:sp>
        <p:nvSpPr>
          <p:cNvPr id="8"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9" name="Rectangle 7"/>
          <p:cNvSpPr>
            <a:spLocks noGrp="1" noChangeArrowheads="1"/>
          </p:cNvSpPr>
          <p:nvPr>
            <p:ph type="sldNum" sz="quarter" idx="12"/>
          </p:nvPr>
        </p:nvSpPr>
        <p:spPr>
          <a:ln/>
        </p:spPr>
        <p:txBody>
          <a:bodyPr/>
          <a:lstStyle>
            <a:lvl1pPr>
              <a:defRPr/>
            </a:lvl1pPr>
          </a:lstStyle>
          <a:p>
            <a:pPr>
              <a:defRPr/>
            </a:pPr>
            <a:fld id="{A76AFB6D-CA9A-44F4-87E3-A78811F09D36}" type="slidenum">
              <a:rPr lang="id-ID"/>
              <a:pPr>
                <a:defRPr/>
              </a:pPr>
              <a:t>‹#›</a:t>
            </a:fld>
            <a:endParaRPr lang="id-ID"/>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5"/>
          <p:cNvSpPr>
            <a:spLocks noGrp="1" noChangeArrowheads="1"/>
          </p:cNvSpPr>
          <p:nvPr>
            <p:ph type="dt" sz="half" idx="10"/>
          </p:nvPr>
        </p:nvSpPr>
        <p:spPr>
          <a:ln/>
        </p:spPr>
        <p:txBody>
          <a:bodyPr/>
          <a:lstStyle>
            <a:lvl1pPr>
              <a:defRPr/>
            </a:lvl1pPr>
          </a:lstStyle>
          <a:p>
            <a:pPr>
              <a:defRPr/>
            </a:pPr>
            <a:fld id="{1F313CC8-6D52-479B-8B53-5DB478C81D1F}" type="datetime1">
              <a:rPr lang="id-ID"/>
              <a:pPr>
                <a:defRPr/>
              </a:pPr>
              <a:t>24/10/2010</a:t>
            </a:fld>
            <a:endParaRPr lang="id-ID"/>
          </a:p>
        </p:txBody>
      </p:sp>
      <p:sp>
        <p:nvSpPr>
          <p:cNvPr id="4"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5" name="Rectangle 7"/>
          <p:cNvSpPr>
            <a:spLocks noGrp="1" noChangeArrowheads="1"/>
          </p:cNvSpPr>
          <p:nvPr>
            <p:ph type="sldNum" sz="quarter" idx="12"/>
          </p:nvPr>
        </p:nvSpPr>
        <p:spPr>
          <a:ln/>
        </p:spPr>
        <p:txBody>
          <a:bodyPr/>
          <a:lstStyle>
            <a:lvl1pPr>
              <a:defRPr/>
            </a:lvl1pPr>
          </a:lstStyle>
          <a:p>
            <a:pPr>
              <a:defRPr/>
            </a:pPr>
            <a:fld id="{1E525CED-D605-44C1-800D-BD564B92B9A5}"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827564B8-561A-4846-AE4C-E8EAAAEB3091}" type="datetime1">
              <a:rPr lang="id-ID"/>
              <a:pPr>
                <a:defRPr/>
              </a:pPr>
              <a:t>24/10/2010</a:t>
            </a:fld>
            <a:endParaRPr lang="id-ID"/>
          </a:p>
        </p:txBody>
      </p:sp>
      <p:sp>
        <p:nvSpPr>
          <p:cNvPr id="3"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4" name="Rectangle 7"/>
          <p:cNvSpPr>
            <a:spLocks noGrp="1" noChangeArrowheads="1"/>
          </p:cNvSpPr>
          <p:nvPr>
            <p:ph type="sldNum" sz="quarter" idx="12"/>
          </p:nvPr>
        </p:nvSpPr>
        <p:spPr>
          <a:ln/>
        </p:spPr>
        <p:txBody>
          <a:bodyPr/>
          <a:lstStyle>
            <a:lvl1pPr>
              <a:defRPr/>
            </a:lvl1pPr>
          </a:lstStyle>
          <a:p>
            <a:pPr>
              <a:defRPr/>
            </a:pPr>
            <a:fld id="{F8C1A617-6797-4F2B-B0DE-DBB3137C27AF}" type="slidenum">
              <a:rPr lang="id-ID"/>
              <a:pPr>
                <a:defRPr/>
              </a:pPr>
              <a:t>‹#›</a:t>
            </a:fld>
            <a:endParaRPr lang="id-ID"/>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1BFB9025-0559-4403-9FBB-A9559460073D}" type="datetime1">
              <a:rPr lang="id-ID"/>
              <a:pPr>
                <a:defRPr/>
              </a:pPr>
              <a:t>24/10/2010</a:t>
            </a:fld>
            <a:endParaRPr lang="id-ID"/>
          </a:p>
        </p:txBody>
      </p:sp>
      <p:sp>
        <p:nvSpPr>
          <p:cNvPr id="6"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7"/>
          <p:cNvSpPr>
            <a:spLocks noGrp="1" noChangeArrowheads="1"/>
          </p:cNvSpPr>
          <p:nvPr>
            <p:ph type="sldNum" sz="quarter" idx="12"/>
          </p:nvPr>
        </p:nvSpPr>
        <p:spPr>
          <a:ln/>
        </p:spPr>
        <p:txBody>
          <a:bodyPr/>
          <a:lstStyle>
            <a:lvl1pPr>
              <a:defRPr/>
            </a:lvl1pPr>
          </a:lstStyle>
          <a:p>
            <a:pPr>
              <a:defRPr/>
            </a:pPr>
            <a:fld id="{6E282A00-040E-409F-AB28-7762FBB489E3}" type="slidenum">
              <a:rPr lang="id-ID"/>
              <a:pPr>
                <a:defRPr/>
              </a:pPr>
              <a:t>‹#›</a:t>
            </a:fld>
            <a:endParaRPr lang="id-ID"/>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BE6D503-C8A1-4EAC-B4C0-44ED1E85032B}" type="datetime1">
              <a:rPr lang="id-ID"/>
              <a:pPr>
                <a:defRPr/>
              </a:pPr>
              <a:t>24/10/2010</a:t>
            </a:fld>
            <a:endParaRPr lang="id-ID"/>
          </a:p>
        </p:txBody>
      </p:sp>
      <p:sp>
        <p:nvSpPr>
          <p:cNvPr id="6"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7"/>
          <p:cNvSpPr>
            <a:spLocks noGrp="1" noChangeArrowheads="1"/>
          </p:cNvSpPr>
          <p:nvPr>
            <p:ph type="sldNum" sz="quarter" idx="12"/>
          </p:nvPr>
        </p:nvSpPr>
        <p:spPr>
          <a:ln/>
        </p:spPr>
        <p:txBody>
          <a:bodyPr/>
          <a:lstStyle>
            <a:lvl1pPr>
              <a:defRPr/>
            </a:lvl1pPr>
          </a:lstStyle>
          <a:p>
            <a:pPr>
              <a:defRPr/>
            </a:pPr>
            <a:fld id="{21CB6881-E9E3-4F3E-A61D-D92E52FAA9B3}" type="slidenum">
              <a:rPr lang="id-ID"/>
              <a:pPr>
                <a:defRPr/>
              </a:pPr>
              <a:t>‹#›</a:t>
            </a:fld>
            <a:endParaRPr lang="id-ID"/>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dt" sz="half" idx="10"/>
          </p:nvPr>
        </p:nvSpPr>
        <p:spPr>
          <a:ln/>
        </p:spPr>
        <p:txBody>
          <a:bodyPr/>
          <a:lstStyle>
            <a:lvl1pPr>
              <a:defRPr/>
            </a:lvl1pPr>
          </a:lstStyle>
          <a:p>
            <a:pPr>
              <a:defRPr/>
            </a:pPr>
            <a:fld id="{EA54529C-BABB-476F-9666-8DD4DFFC7E4E}" type="datetime1">
              <a:rPr lang="id-ID"/>
              <a:pPr>
                <a:defRPr/>
              </a:pPr>
              <a:t>24/10/2010</a:t>
            </a:fld>
            <a:endParaRPr lang="id-ID"/>
          </a:p>
        </p:txBody>
      </p:sp>
      <p:sp>
        <p:nvSpPr>
          <p:cNvPr id="5"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7"/>
          <p:cNvSpPr>
            <a:spLocks noGrp="1" noChangeArrowheads="1"/>
          </p:cNvSpPr>
          <p:nvPr>
            <p:ph type="sldNum" sz="quarter" idx="12"/>
          </p:nvPr>
        </p:nvSpPr>
        <p:spPr>
          <a:ln/>
        </p:spPr>
        <p:txBody>
          <a:bodyPr/>
          <a:lstStyle>
            <a:lvl1pPr>
              <a:defRPr/>
            </a:lvl1pPr>
          </a:lstStyle>
          <a:p>
            <a:pPr>
              <a:defRPr/>
            </a:pPr>
            <a:fld id="{E28A1978-83CE-4441-9D91-356A06818B18}" type="slidenum">
              <a:rPr lang="id-ID"/>
              <a:pPr>
                <a:defRPr/>
              </a:pPr>
              <a:t>‹#›</a:t>
            </a:fld>
            <a:endParaRPr lang="id-ID"/>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28600"/>
            <a:ext cx="1981200" cy="57912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1143000" y="228600"/>
            <a:ext cx="57912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dt" sz="half" idx="10"/>
          </p:nvPr>
        </p:nvSpPr>
        <p:spPr>
          <a:ln/>
        </p:spPr>
        <p:txBody>
          <a:bodyPr/>
          <a:lstStyle>
            <a:lvl1pPr>
              <a:defRPr/>
            </a:lvl1pPr>
          </a:lstStyle>
          <a:p>
            <a:pPr>
              <a:defRPr/>
            </a:pPr>
            <a:fld id="{298D0210-FE38-4810-AC6A-45B15F1E5498}" type="datetime1">
              <a:rPr lang="id-ID"/>
              <a:pPr>
                <a:defRPr/>
              </a:pPr>
              <a:t>24/10/2010</a:t>
            </a:fld>
            <a:endParaRPr lang="id-ID"/>
          </a:p>
        </p:txBody>
      </p:sp>
      <p:sp>
        <p:nvSpPr>
          <p:cNvPr id="5"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7"/>
          <p:cNvSpPr>
            <a:spLocks noGrp="1" noChangeArrowheads="1"/>
          </p:cNvSpPr>
          <p:nvPr>
            <p:ph type="sldNum" sz="quarter" idx="12"/>
          </p:nvPr>
        </p:nvSpPr>
        <p:spPr>
          <a:ln/>
        </p:spPr>
        <p:txBody>
          <a:bodyPr/>
          <a:lstStyle>
            <a:lvl1pPr>
              <a:defRPr/>
            </a:lvl1pPr>
          </a:lstStyle>
          <a:p>
            <a:pPr>
              <a:defRPr/>
            </a:pPr>
            <a:fld id="{2954DAD6-0583-44A5-A601-70987371C419}" type="slidenum">
              <a:rPr lang="id-ID"/>
              <a:pPr>
                <a:defRPr/>
              </a:pPr>
              <a:t>‹#›</a:t>
            </a:fld>
            <a:endParaRPr lang="id-ID"/>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id-ID"/>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d-ID"/>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d-ID"/>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d-ID"/>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id-ID"/>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id-ID"/>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id-ID"/>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id-ID"/>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id-ID"/>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id-ID"/>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id-ID"/>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id-ID"/>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grpSp>
      <p:sp>
        <p:nvSpPr>
          <p:cNvPr id="101397" name="Rectangle 21"/>
          <p:cNvSpPr>
            <a:spLocks noGrp="1" noChangeArrowheads="1"/>
          </p:cNvSpPr>
          <p:nvPr>
            <p:ph type="ctrTitle" sz="quarter"/>
          </p:nvPr>
        </p:nvSpPr>
        <p:spPr>
          <a:xfrm>
            <a:off x="685800" y="1828800"/>
            <a:ext cx="7772400" cy="1736725"/>
          </a:xfrm>
        </p:spPr>
        <p:txBody>
          <a:bodyPr/>
          <a:lstStyle>
            <a:lvl1pPr>
              <a:defRPr sz="5400"/>
            </a:lvl1pPr>
          </a:lstStyle>
          <a:p>
            <a:r>
              <a:rPr lang="id-ID"/>
              <a:t>Click to edit Master title style</a:t>
            </a:r>
          </a:p>
        </p:txBody>
      </p:sp>
      <p:sp>
        <p:nvSpPr>
          <p:cNvPr id="101398"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id-ID"/>
              <a:t>Click to edit Master subtitle style</a:t>
            </a:r>
          </a:p>
        </p:txBody>
      </p:sp>
      <p:sp>
        <p:nvSpPr>
          <p:cNvPr id="23" name="Rectangle 23"/>
          <p:cNvSpPr>
            <a:spLocks noGrp="1" noChangeArrowheads="1"/>
          </p:cNvSpPr>
          <p:nvPr>
            <p:ph type="dt" sz="quarter" idx="10"/>
          </p:nvPr>
        </p:nvSpPr>
        <p:spPr/>
        <p:txBody>
          <a:bodyPr/>
          <a:lstStyle>
            <a:lvl1pPr>
              <a:defRPr/>
            </a:lvl1pPr>
          </a:lstStyle>
          <a:p>
            <a:pPr>
              <a:defRPr/>
            </a:pPr>
            <a:fld id="{9D7C9911-2F9C-4ADD-B505-C5CFACCC6677}" type="datetime1">
              <a:rPr lang="id-ID"/>
              <a:pPr>
                <a:defRPr/>
              </a:pPr>
              <a:t>24/10/2010</a:t>
            </a:fld>
            <a:endParaRPr lang="id-ID"/>
          </a:p>
        </p:txBody>
      </p:sp>
      <p:sp>
        <p:nvSpPr>
          <p:cNvPr id="24" name="Rectangle 24"/>
          <p:cNvSpPr>
            <a:spLocks noGrp="1" noChangeArrowheads="1"/>
          </p:cNvSpPr>
          <p:nvPr>
            <p:ph type="ftr" sz="quarter" idx="11"/>
          </p:nvPr>
        </p:nvSpPr>
        <p:spPr/>
        <p:txBody>
          <a:bodyPr/>
          <a:lstStyle>
            <a:lvl1pPr>
              <a:defRPr/>
            </a:lvl1pPr>
          </a:lstStyle>
          <a:p>
            <a:pPr>
              <a:defRPr/>
            </a:pPr>
            <a:r>
              <a:rPr lang="id-ID"/>
              <a:t>Sutara Hendrakusumaatmaja</a:t>
            </a:r>
          </a:p>
        </p:txBody>
      </p:sp>
      <p:sp>
        <p:nvSpPr>
          <p:cNvPr id="25" name="Rectangle 25"/>
          <p:cNvSpPr>
            <a:spLocks noGrp="1" noChangeArrowheads="1"/>
          </p:cNvSpPr>
          <p:nvPr>
            <p:ph type="sldNum" sz="quarter" idx="12"/>
          </p:nvPr>
        </p:nvSpPr>
        <p:spPr/>
        <p:txBody>
          <a:bodyPr/>
          <a:lstStyle>
            <a:lvl1pPr>
              <a:defRPr/>
            </a:lvl1pPr>
          </a:lstStyle>
          <a:p>
            <a:pPr>
              <a:defRPr/>
            </a:pPr>
            <a:fld id="{1A563EF6-6889-4764-9BF5-1AE8064156A8}" type="slidenum">
              <a:rPr lang="id-ID"/>
              <a:pPr>
                <a:defRPr/>
              </a:pPr>
              <a:t>‹#›</a:t>
            </a:fld>
            <a:endParaRPr lang="id-ID"/>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23"/>
          <p:cNvSpPr>
            <a:spLocks noGrp="1" noChangeArrowheads="1"/>
          </p:cNvSpPr>
          <p:nvPr>
            <p:ph type="dt" sz="half" idx="10"/>
          </p:nvPr>
        </p:nvSpPr>
        <p:spPr>
          <a:ln/>
        </p:spPr>
        <p:txBody>
          <a:bodyPr/>
          <a:lstStyle>
            <a:lvl1pPr>
              <a:defRPr/>
            </a:lvl1pPr>
          </a:lstStyle>
          <a:p>
            <a:pPr>
              <a:defRPr/>
            </a:pPr>
            <a:fld id="{8B70C653-75CD-46CE-8244-74CF45EE2C54}" type="datetime1">
              <a:rPr lang="id-ID"/>
              <a:pPr>
                <a:defRPr/>
              </a:pPr>
              <a:t>24/10/2010</a:t>
            </a:fld>
            <a:endParaRPr lang="id-ID"/>
          </a:p>
        </p:txBody>
      </p:sp>
      <p:sp>
        <p:nvSpPr>
          <p:cNvPr id="5" name="Rectangle 2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25"/>
          <p:cNvSpPr>
            <a:spLocks noGrp="1" noChangeArrowheads="1"/>
          </p:cNvSpPr>
          <p:nvPr>
            <p:ph type="sldNum" sz="quarter" idx="12"/>
          </p:nvPr>
        </p:nvSpPr>
        <p:spPr>
          <a:ln/>
        </p:spPr>
        <p:txBody>
          <a:bodyPr/>
          <a:lstStyle>
            <a:lvl1pPr>
              <a:defRPr/>
            </a:lvl1pPr>
          </a:lstStyle>
          <a:p>
            <a:pPr>
              <a:defRPr/>
            </a:pPr>
            <a:fld id="{3C637156-3A23-44C3-9D3C-C51E3C477D9B}" type="slidenum">
              <a:rPr lang="id-ID"/>
              <a:pPr>
                <a:defRPr/>
              </a:pPr>
              <a:t>‹#›</a:t>
            </a:fld>
            <a:endParaRPr lang="id-ID"/>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fld id="{3B7684EF-A807-4809-AC88-4649247F10E6}" type="datetime1">
              <a:rPr lang="id-ID"/>
              <a:pPr>
                <a:defRPr/>
              </a:pPr>
              <a:t>24/10/2010</a:t>
            </a:fld>
            <a:endParaRPr lang="id-ID"/>
          </a:p>
        </p:txBody>
      </p:sp>
      <p:sp>
        <p:nvSpPr>
          <p:cNvPr id="5" name="Rectangle 2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25"/>
          <p:cNvSpPr>
            <a:spLocks noGrp="1" noChangeArrowheads="1"/>
          </p:cNvSpPr>
          <p:nvPr>
            <p:ph type="sldNum" sz="quarter" idx="12"/>
          </p:nvPr>
        </p:nvSpPr>
        <p:spPr>
          <a:ln/>
        </p:spPr>
        <p:txBody>
          <a:bodyPr/>
          <a:lstStyle>
            <a:lvl1pPr>
              <a:defRPr/>
            </a:lvl1pPr>
          </a:lstStyle>
          <a:p>
            <a:pPr>
              <a:defRPr/>
            </a:pPr>
            <a:fld id="{64E18A72-B14F-4131-A7A2-5539E3786F8F}" type="slidenum">
              <a:rPr lang="id-ID"/>
              <a:pPr>
                <a:defRPr/>
              </a:pPr>
              <a:t>‹#›</a:t>
            </a:fld>
            <a:endParaRPr lang="id-ID"/>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23"/>
          <p:cNvSpPr>
            <a:spLocks noGrp="1" noChangeArrowheads="1"/>
          </p:cNvSpPr>
          <p:nvPr>
            <p:ph type="dt" sz="half" idx="10"/>
          </p:nvPr>
        </p:nvSpPr>
        <p:spPr>
          <a:ln/>
        </p:spPr>
        <p:txBody>
          <a:bodyPr/>
          <a:lstStyle>
            <a:lvl1pPr>
              <a:defRPr/>
            </a:lvl1pPr>
          </a:lstStyle>
          <a:p>
            <a:pPr>
              <a:defRPr/>
            </a:pPr>
            <a:fld id="{45C1E175-DC0D-4FA4-88BE-8A46A6553B57}" type="datetime1">
              <a:rPr lang="id-ID"/>
              <a:pPr>
                <a:defRPr/>
              </a:pPr>
              <a:t>24/10/2010</a:t>
            </a:fld>
            <a:endParaRPr lang="id-ID"/>
          </a:p>
        </p:txBody>
      </p:sp>
      <p:sp>
        <p:nvSpPr>
          <p:cNvPr id="6" name="Rectangle 2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25"/>
          <p:cNvSpPr>
            <a:spLocks noGrp="1" noChangeArrowheads="1"/>
          </p:cNvSpPr>
          <p:nvPr>
            <p:ph type="sldNum" sz="quarter" idx="12"/>
          </p:nvPr>
        </p:nvSpPr>
        <p:spPr>
          <a:ln/>
        </p:spPr>
        <p:txBody>
          <a:bodyPr/>
          <a:lstStyle>
            <a:lvl1pPr>
              <a:defRPr/>
            </a:lvl1pPr>
          </a:lstStyle>
          <a:p>
            <a:pPr>
              <a:defRPr/>
            </a:pPr>
            <a:fld id="{04727BC1-3AAB-4C10-82CF-99180D08AEBF}" type="slidenum">
              <a:rPr lang="id-ID"/>
              <a:pPr>
                <a:defRPr/>
              </a:pPr>
              <a:t>‹#›</a:t>
            </a:fld>
            <a:endParaRPr lang="id-ID"/>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23"/>
          <p:cNvSpPr>
            <a:spLocks noGrp="1" noChangeArrowheads="1"/>
          </p:cNvSpPr>
          <p:nvPr>
            <p:ph type="dt" sz="half" idx="10"/>
          </p:nvPr>
        </p:nvSpPr>
        <p:spPr>
          <a:ln/>
        </p:spPr>
        <p:txBody>
          <a:bodyPr/>
          <a:lstStyle>
            <a:lvl1pPr>
              <a:defRPr/>
            </a:lvl1pPr>
          </a:lstStyle>
          <a:p>
            <a:pPr>
              <a:defRPr/>
            </a:pPr>
            <a:fld id="{5CF70BF9-DC40-45AA-A263-12ACB565B72D}" type="datetime1">
              <a:rPr lang="id-ID"/>
              <a:pPr>
                <a:defRPr/>
              </a:pPr>
              <a:t>24/10/2010</a:t>
            </a:fld>
            <a:endParaRPr lang="id-ID"/>
          </a:p>
        </p:txBody>
      </p:sp>
      <p:sp>
        <p:nvSpPr>
          <p:cNvPr id="8" name="Rectangle 2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9" name="Rectangle 25"/>
          <p:cNvSpPr>
            <a:spLocks noGrp="1" noChangeArrowheads="1"/>
          </p:cNvSpPr>
          <p:nvPr>
            <p:ph type="sldNum" sz="quarter" idx="12"/>
          </p:nvPr>
        </p:nvSpPr>
        <p:spPr>
          <a:ln/>
        </p:spPr>
        <p:txBody>
          <a:bodyPr/>
          <a:lstStyle>
            <a:lvl1pPr>
              <a:defRPr/>
            </a:lvl1pPr>
          </a:lstStyle>
          <a:p>
            <a:pPr>
              <a:defRPr/>
            </a:pPr>
            <a:fld id="{EF59F8DF-2B2B-4BD7-83DB-D4EEDA84239D}" type="slidenum">
              <a:rPr lang="id-ID"/>
              <a:pPr>
                <a:defRPr/>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23"/>
          <p:cNvSpPr>
            <a:spLocks noGrp="1" noChangeArrowheads="1"/>
          </p:cNvSpPr>
          <p:nvPr>
            <p:ph type="dt" sz="half" idx="10"/>
          </p:nvPr>
        </p:nvSpPr>
        <p:spPr>
          <a:ln/>
        </p:spPr>
        <p:txBody>
          <a:bodyPr/>
          <a:lstStyle>
            <a:lvl1pPr>
              <a:defRPr/>
            </a:lvl1pPr>
          </a:lstStyle>
          <a:p>
            <a:pPr>
              <a:defRPr/>
            </a:pPr>
            <a:fld id="{D617C0B9-F4A3-44B9-A79D-E4E49F51E426}" type="datetime1">
              <a:rPr lang="id-ID"/>
              <a:pPr>
                <a:defRPr/>
              </a:pPr>
              <a:t>24/10/2010</a:t>
            </a:fld>
            <a:endParaRPr lang="id-ID"/>
          </a:p>
        </p:txBody>
      </p:sp>
      <p:sp>
        <p:nvSpPr>
          <p:cNvPr id="4" name="Rectangle 2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5" name="Rectangle 25"/>
          <p:cNvSpPr>
            <a:spLocks noGrp="1" noChangeArrowheads="1"/>
          </p:cNvSpPr>
          <p:nvPr>
            <p:ph type="sldNum" sz="quarter" idx="12"/>
          </p:nvPr>
        </p:nvSpPr>
        <p:spPr>
          <a:ln/>
        </p:spPr>
        <p:txBody>
          <a:bodyPr/>
          <a:lstStyle>
            <a:lvl1pPr>
              <a:defRPr/>
            </a:lvl1pPr>
          </a:lstStyle>
          <a:p>
            <a:pPr>
              <a:defRPr/>
            </a:pPr>
            <a:fld id="{8B9CF7C8-440F-49DC-9F7F-48B02DF8684A}" type="slidenum">
              <a:rPr lang="id-ID"/>
              <a:pPr>
                <a:defRPr/>
              </a:pPr>
              <a:t>‹#›</a:t>
            </a:fld>
            <a:endParaRPr lang="id-ID"/>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fld id="{892128DB-44F7-4B66-9F81-80FC375C951B}" type="datetime1">
              <a:rPr lang="id-ID"/>
              <a:pPr>
                <a:defRPr/>
              </a:pPr>
              <a:t>24/10/2010</a:t>
            </a:fld>
            <a:endParaRPr lang="id-ID"/>
          </a:p>
        </p:txBody>
      </p:sp>
      <p:sp>
        <p:nvSpPr>
          <p:cNvPr id="3" name="Rectangle 2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4" name="Rectangle 25"/>
          <p:cNvSpPr>
            <a:spLocks noGrp="1" noChangeArrowheads="1"/>
          </p:cNvSpPr>
          <p:nvPr>
            <p:ph type="sldNum" sz="quarter" idx="12"/>
          </p:nvPr>
        </p:nvSpPr>
        <p:spPr>
          <a:ln/>
        </p:spPr>
        <p:txBody>
          <a:bodyPr/>
          <a:lstStyle>
            <a:lvl1pPr>
              <a:defRPr/>
            </a:lvl1pPr>
          </a:lstStyle>
          <a:p>
            <a:pPr>
              <a:defRPr/>
            </a:pPr>
            <a:fld id="{0A827C2C-9E9D-474D-83ED-40D65A21751F}" type="slidenum">
              <a:rPr lang="id-ID"/>
              <a:pPr>
                <a:defRPr/>
              </a:pPr>
              <a:t>‹#›</a:t>
            </a:fld>
            <a:endParaRPr lang="id-ID"/>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fld id="{73830C72-75AD-4DD4-A790-EFDEB33B4D9F}" type="datetime1">
              <a:rPr lang="id-ID"/>
              <a:pPr>
                <a:defRPr/>
              </a:pPr>
              <a:t>24/10/2010</a:t>
            </a:fld>
            <a:endParaRPr lang="id-ID"/>
          </a:p>
        </p:txBody>
      </p:sp>
      <p:sp>
        <p:nvSpPr>
          <p:cNvPr id="6" name="Rectangle 2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25"/>
          <p:cNvSpPr>
            <a:spLocks noGrp="1" noChangeArrowheads="1"/>
          </p:cNvSpPr>
          <p:nvPr>
            <p:ph type="sldNum" sz="quarter" idx="12"/>
          </p:nvPr>
        </p:nvSpPr>
        <p:spPr>
          <a:ln/>
        </p:spPr>
        <p:txBody>
          <a:bodyPr/>
          <a:lstStyle>
            <a:lvl1pPr>
              <a:defRPr/>
            </a:lvl1pPr>
          </a:lstStyle>
          <a:p>
            <a:pPr>
              <a:defRPr/>
            </a:pPr>
            <a:fld id="{EA689727-A8FE-4051-A443-D4788592CDCF}" type="slidenum">
              <a:rPr lang="id-ID"/>
              <a:pPr>
                <a:defRPr/>
              </a:pPr>
              <a:t>‹#›</a:t>
            </a:fld>
            <a:endParaRPr lang="id-ID"/>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fld id="{9F052218-C9B8-4AA8-9A0B-A2C6E527803B}" type="datetime1">
              <a:rPr lang="id-ID"/>
              <a:pPr>
                <a:defRPr/>
              </a:pPr>
              <a:t>24/10/2010</a:t>
            </a:fld>
            <a:endParaRPr lang="id-ID"/>
          </a:p>
        </p:txBody>
      </p:sp>
      <p:sp>
        <p:nvSpPr>
          <p:cNvPr id="6" name="Rectangle 2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25"/>
          <p:cNvSpPr>
            <a:spLocks noGrp="1" noChangeArrowheads="1"/>
          </p:cNvSpPr>
          <p:nvPr>
            <p:ph type="sldNum" sz="quarter" idx="12"/>
          </p:nvPr>
        </p:nvSpPr>
        <p:spPr>
          <a:ln/>
        </p:spPr>
        <p:txBody>
          <a:bodyPr/>
          <a:lstStyle>
            <a:lvl1pPr>
              <a:defRPr/>
            </a:lvl1pPr>
          </a:lstStyle>
          <a:p>
            <a:pPr>
              <a:defRPr/>
            </a:pPr>
            <a:fld id="{DB1F9E2D-51E5-4C77-B5C2-B78A594DAB89}" type="slidenum">
              <a:rPr lang="id-ID"/>
              <a:pPr>
                <a:defRPr/>
              </a:pPr>
              <a:t>‹#›</a:t>
            </a:fld>
            <a:endParaRPr lang="id-ID"/>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23"/>
          <p:cNvSpPr>
            <a:spLocks noGrp="1" noChangeArrowheads="1"/>
          </p:cNvSpPr>
          <p:nvPr>
            <p:ph type="dt" sz="half" idx="10"/>
          </p:nvPr>
        </p:nvSpPr>
        <p:spPr>
          <a:ln/>
        </p:spPr>
        <p:txBody>
          <a:bodyPr/>
          <a:lstStyle>
            <a:lvl1pPr>
              <a:defRPr/>
            </a:lvl1pPr>
          </a:lstStyle>
          <a:p>
            <a:pPr>
              <a:defRPr/>
            </a:pPr>
            <a:fld id="{CC332BAD-D4EF-4B88-962B-73D35ADE56EB}" type="datetime1">
              <a:rPr lang="id-ID"/>
              <a:pPr>
                <a:defRPr/>
              </a:pPr>
              <a:t>24/10/2010</a:t>
            </a:fld>
            <a:endParaRPr lang="id-ID"/>
          </a:p>
        </p:txBody>
      </p:sp>
      <p:sp>
        <p:nvSpPr>
          <p:cNvPr id="5" name="Rectangle 2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25"/>
          <p:cNvSpPr>
            <a:spLocks noGrp="1" noChangeArrowheads="1"/>
          </p:cNvSpPr>
          <p:nvPr>
            <p:ph type="sldNum" sz="quarter" idx="12"/>
          </p:nvPr>
        </p:nvSpPr>
        <p:spPr>
          <a:ln/>
        </p:spPr>
        <p:txBody>
          <a:bodyPr/>
          <a:lstStyle>
            <a:lvl1pPr>
              <a:defRPr/>
            </a:lvl1pPr>
          </a:lstStyle>
          <a:p>
            <a:pPr>
              <a:defRPr/>
            </a:pPr>
            <a:fld id="{34B5A6D0-9D5F-47EE-8605-FF76171E8ABD}" type="slidenum">
              <a:rPr lang="id-ID"/>
              <a:pPr>
                <a:defRPr/>
              </a:pPr>
              <a:t>‹#›</a:t>
            </a:fld>
            <a:endParaRPr lang="id-ID"/>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23"/>
          <p:cNvSpPr>
            <a:spLocks noGrp="1" noChangeArrowheads="1"/>
          </p:cNvSpPr>
          <p:nvPr>
            <p:ph type="dt" sz="half" idx="10"/>
          </p:nvPr>
        </p:nvSpPr>
        <p:spPr>
          <a:ln/>
        </p:spPr>
        <p:txBody>
          <a:bodyPr/>
          <a:lstStyle>
            <a:lvl1pPr>
              <a:defRPr/>
            </a:lvl1pPr>
          </a:lstStyle>
          <a:p>
            <a:pPr>
              <a:defRPr/>
            </a:pPr>
            <a:fld id="{AC0F6DAD-C627-40FA-9E6E-981F54BDE5E1}" type="datetime1">
              <a:rPr lang="id-ID"/>
              <a:pPr>
                <a:defRPr/>
              </a:pPr>
              <a:t>24/10/2010</a:t>
            </a:fld>
            <a:endParaRPr lang="id-ID"/>
          </a:p>
        </p:txBody>
      </p:sp>
      <p:sp>
        <p:nvSpPr>
          <p:cNvPr id="5" name="Rectangle 24"/>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25"/>
          <p:cNvSpPr>
            <a:spLocks noGrp="1" noChangeArrowheads="1"/>
          </p:cNvSpPr>
          <p:nvPr>
            <p:ph type="sldNum" sz="quarter" idx="12"/>
          </p:nvPr>
        </p:nvSpPr>
        <p:spPr>
          <a:ln/>
        </p:spPr>
        <p:txBody>
          <a:bodyPr/>
          <a:lstStyle>
            <a:lvl1pPr>
              <a:defRPr/>
            </a:lvl1pPr>
          </a:lstStyle>
          <a:p>
            <a:pPr>
              <a:defRPr/>
            </a:pPr>
            <a:fld id="{88F5E4AA-AC35-46D7-838C-2C9A45612E56}" type="slidenum">
              <a:rPr lang="id-ID"/>
              <a:pPr>
                <a:defRPr/>
              </a:pPr>
              <a:t>‹#›</a:t>
            </a:fld>
            <a:endParaRPr lang="id-ID"/>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4365625" y="1951038"/>
            <a:ext cx="4770438" cy="5062537"/>
            <a:chOff x="2750" y="1229"/>
            <a:chExt cx="3005" cy="3189"/>
          </a:xfrm>
        </p:grpSpPr>
        <p:sp>
          <p:nvSpPr>
            <p:cNvPr id="5" name="AutoShape 3"/>
            <p:cNvSpPr>
              <a:spLocks noChangeArrowheads="1"/>
            </p:cNvSpPr>
            <p:nvPr/>
          </p:nvSpPr>
          <p:spPr bwMode="auto">
            <a:xfrm rot="13500000" flipH="1">
              <a:off x="4453" y="3780"/>
              <a:ext cx="568" cy="568"/>
            </a:xfrm>
            <a:prstGeom prst="rtTriangle">
              <a:avLst/>
            </a:prstGeom>
            <a:noFill/>
            <a:ln w="12700">
              <a:solidFill>
                <a:schemeClr val="accent2"/>
              </a:solidFill>
              <a:miter lim="800000"/>
              <a:headEnd/>
              <a:tailEnd/>
            </a:ln>
            <a:effectLst/>
          </p:spPr>
          <p:txBody>
            <a:bodyPr wrap="none" anchor="ctr"/>
            <a:lstStyle/>
            <a:p>
              <a:pPr>
                <a:defRPr/>
              </a:pPr>
              <a:endParaRPr lang="id-ID"/>
            </a:p>
          </p:txBody>
        </p:sp>
        <p:sp>
          <p:nvSpPr>
            <p:cNvPr id="6" name="AutoShape 4"/>
            <p:cNvSpPr>
              <a:spLocks noChangeArrowheads="1"/>
            </p:cNvSpPr>
            <p:nvPr/>
          </p:nvSpPr>
          <p:spPr bwMode="auto">
            <a:xfrm rot="16200000">
              <a:off x="4711" y="3319"/>
              <a:ext cx="858" cy="852"/>
            </a:xfrm>
            <a:prstGeom prst="rtTriangle">
              <a:avLst/>
            </a:prstGeom>
            <a:noFill/>
            <a:ln w="12700">
              <a:solidFill>
                <a:schemeClr val="accent2"/>
              </a:solidFill>
              <a:miter lim="800000"/>
              <a:headEnd/>
              <a:tailEnd/>
            </a:ln>
            <a:effectLst/>
          </p:spPr>
          <p:txBody>
            <a:bodyPr wrap="none" anchor="ctr"/>
            <a:lstStyle/>
            <a:p>
              <a:pPr>
                <a:defRPr/>
              </a:pPr>
              <a:endParaRPr lang="id-ID"/>
            </a:p>
          </p:txBody>
        </p:sp>
        <p:sp>
          <p:nvSpPr>
            <p:cNvPr id="7" name="AutoShape 5"/>
            <p:cNvSpPr>
              <a:spLocks noChangeArrowheads="1"/>
            </p:cNvSpPr>
            <p:nvPr/>
          </p:nvSpPr>
          <p:spPr bwMode="auto">
            <a:xfrm>
              <a:off x="4947" y="2612"/>
              <a:ext cx="808" cy="808"/>
            </a:xfrm>
            <a:prstGeom prst="diamond">
              <a:avLst/>
            </a:prstGeom>
            <a:noFill/>
            <a:ln w="12700">
              <a:solidFill>
                <a:schemeClr val="accent2"/>
              </a:solidFill>
              <a:miter lim="800000"/>
              <a:headEnd/>
              <a:tailEnd/>
            </a:ln>
            <a:effectLst/>
          </p:spPr>
          <p:txBody>
            <a:bodyPr wrap="none" anchor="ctr"/>
            <a:lstStyle/>
            <a:p>
              <a:pPr>
                <a:defRPr/>
              </a:pPr>
              <a:endParaRPr lang="id-ID"/>
            </a:p>
          </p:txBody>
        </p:sp>
        <p:sp>
          <p:nvSpPr>
            <p:cNvPr id="8" name="AutoShape 6"/>
            <p:cNvSpPr>
              <a:spLocks noChangeArrowheads="1"/>
            </p:cNvSpPr>
            <p:nvPr/>
          </p:nvSpPr>
          <p:spPr bwMode="auto">
            <a:xfrm rot="13500000">
              <a:off x="2750" y="3164"/>
              <a:ext cx="1254" cy="1254"/>
            </a:xfrm>
            <a:prstGeom prst="rtTriangle">
              <a:avLst/>
            </a:prstGeom>
            <a:noFill/>
            <a:ln w="12700">
              <a:solidFill>
                <a:schemeClr val="accent2"/>
              </a:solidFill>
              <a:miter lim="800000"/>
              <a:headEnd/>
              <a:tailEnd/>
            </a:ln>
            <a:effectLst/>
          </p:spPr>
          <p:txBody>
            <a:bodyPr wrap="none" anchor="ctr"/>
            <a:lstStyle/>
            <a:p>
              <a:pPr>
                <a:defRPr/>
              </a:pPr>
              <a:endParaRPr lang="id-ID"/>
            </a:p>
          </p:txBody>
        </p:sp>
        <p:sp>
          <p:nvSpPr>
            <p:cNvPr id="9" name="AutoShape 7"/>
            <p:cNvSpPr>
              <a:spLocks noChangeArrowheads="1"/>
            </p:cNvSpPr>
            <p:nvPr/>
          </p:nvSpPr>
          <p:spPr bwMode="auto">
            <a:xfrm rot="8100000" flipH="1">
              <a:off x="3721" y="2495"/>
              <a:ext cx="568" cy="568"/>
            </a:xfrm>
            <a:prstGeom prst="rtTriangle">
              <a:avLst/>
            </a:prstGeom>
            <a:noFill/>
            <a:ln w="12700">
              <a:solidFill>
                <a:schemeClr val="accent2"/>
              </a:solidFill>
              <a:miter lim="800000"/>
              <a:headEnd/>
              <a:tailEnd/>
            </a:ln>
            <a:effectLst/>
          </p:spPr>
          <p:txBody>
            <a:bodyPr wrap="none" anchor="ctr"/>
            <a:lstStyle/>
            <a:p>
              <a:pPr>
                <a:defRPr/>
              </a:pPr>
              <a:endParaRPr lang="id-ID"/>
            </a:p>
          </p:txBody>
        </p:sp>
        <p:grpSp>
          <p:nvGrpSpPr>
            <p:cNvPr id="3" name="Group 8"/>
            <p:cNvGrpSpPr>
              <a:grpSpLocks/>
            </p:cNvGrpSpPr>
            <p:nvPr/>
          </p:nvGrpSpPr>
          <p:grpSpPr bwMode="auto">
            <a:xfrm>
              <a:off x="4384" y="2184"/>
              <a:ext cx="402" cy="1198"/>
              <a:chOff x="4384" y="2184"/>
              <a:chExt cx="402" cy="1198"/>
            </a:xfrm>
          </p:grpSpPr>
          <p:sp>
            <p:nvSpPr>
              <p:cNvPr id="12" name="Line 9"/>
              <p:cNvSpPr>
                <a:spLocks noChangeShapeType="1"/>
              </p:cNvSpPr>
              <p:nvPr/>
            </p:nvSpPr>
            <p:spPr bwMode="auto">
              <a:xfrm>
                <a:off x="4784" y="2194"/>
                <a:ext cx="0" cy="784"/>
              </a:xfrm>
              <a:prstGeom prst="line">
                <a:avLst/>
              </a:prstGeom>
              <a:noFill/>
              <a:ln w="12700">
                <a:solidFill>
                  <a:schemeClr val="accent2"/>
                </a:solidFill>
                <a:round/>
                <a:headEnd type="none" w="sm" len="sm"/>
                <a:tailEnd type="none" w="sm" len="sm"/>
              </a:ln>
              <a:effectLst/>
            </p:spPr>
            <p:txBody>
              <a:bodyPr wrap="none" anchor="ctr"/>
              <a:lstStyle/>
              <a:p>
                <a:pPr>
                  <a:defRPr/>
                </a:pPr>
                <a:endParaRPr lang="id-ID"/>
              </a:p>
            </p:txBody>
          </p:sp>
          <p:sp>
            <p:nvSpPr>
              <p:cNvPr id="13" name="Line 10"/>
              <p:cNvSpPr>
                <a:spLocks noChangeShapeType="1"/>
              </p:cNvSpPr>
              <p:nvPr/>
            </p:nvSpPr>
            <p:spPr bwMode="auto">
              <a:xfrm>
                <a:off x="4388" y="2582"/>
                <a:ext cx="0" cy="800"/>
              </a:xfrm>
              <a:prstGeom prst="line">
                <a:avLst/>
              </a:prstGeom>
              <a:noFill/>
              <a:ln w="12700">
                <a:solidFill>
                  <a:schemeClr val="accent2"/>
                </a:solidFill>
                <a:round/>
                <a:headEnd type="none" w="sm" len="sm"/>
                <a:tailEnd type="none" w="sm" len="sm"/>
              </a:ln>
              <a:effectLst/>
            </p:spPr>
            <p:txBody>
              <a:bodyPr wrap="none" anchor="ctr"/>
              <a:lstStyle/>
              <a:p>
                <a:pPr>
                  <a:defRPr/>
                </a:pPr>
                <a:endParaRPr lang="id-ID"/>
              </a:p>
            </p:txBody>
          </p:sp>
          <p:sp>
            <p:nvSpPr>
              <p:cNvPr id="14" name="Line 11"/>
              <p:cNvSpPr>
                <a:spLocks noChangeShapeType="1"/>
              </p:cNvSpPr>
              <p:nvPr/>
            </p:nvSpPr>
            <p:spPr bwMode="auto">
              <a:xfrm flipV="1">
                <a:off x="4388" y="2980"/>
                <a:ext cx="398" cy="398"/>
              </a:xfrm>
              <a:prstGeom prst="line">
                <a:avLst/>
              </a:prstGeom>
              <a:noFill/>
              <a:ln w="12700">
                <a:solidFill>
                  <a:schemeClr val="accent2"/>
                </a:solidFill>
                <a:round/>
                <a:headEnd type="none" w="sm" len="sm"/>
                <a:tailEnd type="none" w="sm" len="sm"/>
              </a:ln>
              <a:effectLst/>
            </p:spPr>
            <p:txBody>
              <a:bodyPr wrap="none" anchor="ctr"/>
              <a:lstStyle/>
              <a:p>
                <a:pPr>
                  <a:defRPr/>
                </a:pPr>
                <a:endParaRPr lang="id-ID"/>
              </a:p>
            </p:txBody>
          </p:sp>
          <p:sp>
            <p:nvSpPr>
              <p:cNvPr id="15" name="Line 12"/>
              <p:cNvSpPr>
                <a:spLocks noChangeShapeType="1"/>
              </p:cNvSpPr>
              <p:nvPr/>
            </p:nvSpPr>
            <p:spPr bwMode="auto">
              <a:xfrm flipV="1">
                <a:off x="4384" y="2184"/>
                <a:ext cx="402" cy="402"/>
              </a:xfrm>
              <a:prstGeom prst="line">
                <a:avLst/>
              </a:prstGeom>
              <a:noFill/>
              <a:ln w="12700">
                <a:solidFill>
                  <a:schemeClr val="accent2"/>
                </a:solidFill>
                <a:round/>
                <a:headEnd type="none" w="sm" len="sm"/>
                <a:tailEnd type="none" w="sm" len="sm"/>
              </a:ln>
              <a:effectLst/>
            </p:spPr>
            <p:txBody>
              <a:bodyPr wrap="none" anchor="ctr"/>
              <a:lstStyle/>
              <a:p>
                <a:pPr>
                  <a:defRPr/>
                </a:pPr>
                <a:endParaRPr lang="id-ID"/>
              </a:p>
            </p:txBody>
          </p:sp>
        </p:grpSp>
        <p:sp>
          <p:nvSpPr>
            <p:cNvPr id="11" name="AutoShape 13"/>
            <p:cNvSpPr>
              <a:spLocks noChangeArrowheads="1"/>
            </p:cNvSpPr>
            <p:nvPr/>
          </p:nvSpPr>
          <p:spPr bwMode="auto">
            <a:xfrm rot="18900000">
              <a:off x="4388" y="1229"/>
              <a:ext cx="1254" cy="1254"/>
            </a:xfrm>
            <a:prstGeom prst="rtTriangle">
              <a:avLst/>
            </a:prstGeom>
            <a:noFill/>
            <a:ln w="12700">
              <a:solidFill>
                <a:schemeClr val="accent2"/>
              </a:solidFill>
              <a:miter lim="800000"/>
              <a:headEnd/>
              <a:tailEnd/>
            </a:ln>
            <a:effectLst/>
          </p:spPr>
          <p:txBody>
            <a:bodyPr wrap="none" anchor="ctr"/>
            <a:lstStyle/>
            <a:p>
              <a:pPr>
                <a:defRPr/>
              </a:pPr>
              <a:endParaRPr lang="id-ID"/>
            </a:p>
          </p:txBody>
        </p:sp>
      </p:grpSp>
      <p:grpSp>
        <p:nvGrpSpPr>
          <p:cNvPr id="4" name="Group 15"/>
          <p:cNvGrpSpPr>
            <a:grpSpLocks/>
          </p:cNvGrpSpPr>
          <p:nvPr/>
        </p:nvGrpSpPr>
        <p:grpSpPr bwMode="auto">
          <a:xfrm>
            <a:off x="3344863" y="2457450"/>
            <a:ext cx="5449887" cy="4497388"/>
            <a:chOff x="2107" y="1548"/>
            <a:chExt cx="3433" cy="2833"/>
          </a:xfrm>
        </p:grpSpPr>
        <p:sp>
          <p:nvSpPr>
            <p:cNvPr id="17" name="AutoShape 16"/>
            <p:cNvSpPr>
              <a:spLocks noChangeArrowheads="1"/>
            </p:cNvSpPr>
            <p:nvPr/>
          </p:nvSpPr>
          <p:spPr bwMode="auto">
            <a:xfrm>
              <a:off x="4732" y="2114"/>
              <a:ext cx="808" cy="808"/>
            </a:xfrm>
            <a:prstGeom prst="diamond">
              <a:avLst/>
            </a:prstGeom>
            <a:solidFill>
              <a:schemeClr val="accent1"/>
            </a:solidFill>
            <a:ln w="12700">
              <a:solidFill>
                <a:schemeClr val="accent1"/>
              </a:solidFill>
              <a:miter lim="800000"/>
              <a:headEnd/>
              <a:tailEnd/>
            </a:ln>
            <a:effectLst/>
          </p:spPr>
          <p:txBody>
            <a:bodyPr wrap="none" anchor="ctr"/>
            <a:lstStyle/>
            <a:p>
              <a:pPr>
                <a:defRPr/>
              </a:pPr>
              <a:endParaRPr lang="id-ID"/>
            </a:p>
          </p:txBody>
        </p:sp>
        <p:sp>
          <p:nvSpPr>
            <p:cNvPr id="18" name="Freeform 17"/>
            <p:cNvSpPr>
              <a:spLocks/>
            </p:cNvSpPr>
            <p:nvPr/>
          </p:nvSpPr>
          <p:spPr bwMode="auto">
            <a:xfrm>
              <a:off x="4061" y="1935"/>
              <a:ext cx="403" cy="1192"/>
            </a:xfrm>
            <a:custGeom>
              <a:avLst/>
              <a:gdLst/>
              <a:ahLst/>
              <a:cxnLst>
                <a:cxn ang="0">
                  <a:pos x="399" y="0"/>
                </a:cxn>
                <a:cxn ang="0">
                  <a:pos x="0" y="399"/>
                </a:cxn>
                <a:cxn ang="0">
                  <a:pos x="0" y="1191"/>
                </a:cxn>
                <a:cxn ang="0">
                  <a:pos x="402" y="789"/>
                </a:cxn>
                <a:cxn ang="0">
                  <a:pos x="399" y="0"/>
                </a:cxn>
              </a:cxnLst>
              <a:rect l="0" t="0" r="r" b="b"/>
              <a:pathLst>
                <a:path w="403" h="1192">
                  <a:moveTo>
                    <a:pt x="399" y="0"/>
                  </a:moveTo>
                  <a:lnTo>
                    <a:pt x="0" y="399"/>
                  </a:lnTo>
                  <a:lnTo>
                    <a:pt x="0" y="1191"/>
                  </a:lnTo>
                  <a:lnTo>
                    <a:pt x="402" y="789"/>
                  </a:lnTo>
                  <a:lnTo>
                    <a:pt x="399" y="0"/>
                  </a:lnTo>
                </a:path>
              </a:pathLst>
            </a:custGeom>
            <a:solidFill>
              <a:schemeClr val="accent1"/>
            </a:solidFill>
            <a:ln w="12700" cap="flat" cmpd="sng">
              <a:solidFill>
                <a:schemeClr val="accent1"/>
              </a:solidFill>
              <a:prstDash val="solid"/>
              <a:round/>
              <a:headEnd/>
              <a:tailEnd/>
            </a:ln>
            <a:effectLst/>
          </p:spPr>
          <p:txBody>
            <a:bodyPr wrap="none" anchor="ctr"/>
            <a:lstStyle/>
            <a:p>
              <a:pPr>
                <a:defRPr/>
              </a:pPr>
              <a:endParaRPr lang="id-ID"/>
            </a:p>
          </p:txBody>
        </p:sp>
        <p:sp>
          <p:nvSpPr>
            <p:cNvPr id="19" name="AutoShape 18"/>
            <p:cNvSpPr>
              <a:spLocks noChangeArrowheads="1"/>
            </p:cNvSpPr>
            <p:nvPr/>
          </p:nvSpPr>
          <p:spPr bwMode="auto">
            <a:xfrm rot="18900000">
              <a:off x="2527" y="2630"/>
              <a:ext cx="1254" cy="1254"/>
            </a:xfrm>
            <a:prstGeom prst="rtTriangle">
              <a:avLst/>
            </a:prstGeom>
            <a:solidFill>
              <a:schemeClr val="accent1"/>
            </a:solidFill>
            <a:ln w="12700">
              <a:solidFill>
                <a:schemeClr val="accent1"/>
              </a:solidFill>
              <a:miter lim="800000"/>
              <a:headEnd/>
              <a:tailEnd/>
            </a:ln>
            <a:effectLst/>
          </p:spPr>
          <p:txBody>
            <a:bodyPr wrap="none" anchor="ctr"/>
            <a:lstStyle/>
            <a:p>
              <a:pPr>
                <a:defRPr/>
              </a:pPr>
              <a:endParaRPr lang="id-ID"/>
            </a:p>
          </p:txBody>
        </p:sp>
        <p:sp>
          <p:nvSpPr>
            <p:cNvPr id="20" name="AutoShape 19"/>
            <p:cNvSpPr>
              <a:spLocks noChangeArrowheads="1"/>
            </p:cNvSpPr>
            <p:nvPr/>
          </p:nvSpPr>
          <p:spPr bwMode="auto">
            <a:xfrm rot="13500000" flipH="1">
              <a:off x="3812" y="3813"/>
              <a:ext cx="568" cy="568"/>
            </a:xfrm>
            <a:prstGeom prst="rtTriangle">
              <a:avLst/>
            </a:prstGeom>
            <a:solidFill>
              <a:schemeClr val="accent1"/>
            </a:solidFill>
            <a:ln w="12700">
              <a:solidFill>
                <a:schemeClr val="accent1"/>
              </a:solidFill>
              <a:miter lim="800000"/>
              <a:headEnd/>
              <a:tailEnd/>
            </a:ln>
            <a:effectLst/>
          </p:spPr>
          <p:txBody>
            <a:bodyPr wrap="none" anchor="ctr"/>
            <a:lstStyle/>
            <a:p>
              <a:pPr>
                <a:defRPr/>
              </a:pPr>
              <a:endParaRPr lang="id-ID"/>
            </a:p>
          </p:txBody>
        </p:sp>
        <p:sp>
          <p:nvSpPr>
            <p:cNvPr id="21" name="AutoShape 20"/>
            <p:cNvSpPr>
              <a:spLocks noChangeArrowheads="1"/>
            </p:cNvSpPr>
            <p:nvPr/>
          </p:nvSpPr>
          <p:spPr bwMode="auto">
            <a:xfrm rot="16200000">
              <a:off x="4423" y="2927"/>
              <a:ext cx="858" cy="852"/>
            </a:xfrm>
            <a:prstGeom prst="rtTriangle">
              <a:avLst/>
            </a:prstGeom>
            <a:solidFill>
              <a:schemeClr val="accent1"/>
            </a:solidFill>
            <a:ln w="12700">
              <a:solidFill>
                <a:schemeClr val="accent1"/>
              </a:solidFill>
              <a:miter lim="800000"/>
              <a:headEnd/>
              <a:tailEnd/>
            </a:ln>
            <a:effectLst/>
          </p:spPr>
          <p:txBody>
            <a:bodyPr wrap="none" anchor="ctr"/>
            <a:lstStyle/>
            <a:p>
              <a:pPr>
                <a:defRPr/>
              </a:pPr>
              <a:endParaRPr lang="id-ID"/>
            </a:p>
          </p:txBody>
        </p:sp>
        <p:sp>
          <p:nvSpPr>
            <p:cNvPr id="22" name="AutoShape 21"/>
            <p:cNvSpPr>
              <a:spLocks noChangeArrowheads="1"/>
            </p:cNvSpPr>
            <p:nvPr/>
          </p:nvSpPr>
          <p:spPr bwMode="auto">
            <a:xfrm rot="10800000">
              <a:off x="2107" y="1548"/>
              <a:ext cx="1254" cy="1254"/>
            </a:xfrm>
            <a:prstGeom prst="rtTriangle">
              <a:avLst/>
            </a:prstGeom>
            <a:solidFill>
              <a:schemeClr val="accent1"/>
            </a:solidFill>
            <a:ln w="12700">
              <a:solidFill>
                <a:schemeClr val="accent1"/>
              </a:solidFill>
              <a:miter lim="800000"/>
              <a:headEnd/>
              <a:tailEnd/>
            </a:ln>
            <a:effectLst/>
          </p:spPr>
          <p:txBody>
            <a:bodyPr wrap="none" anchor="ctr"/>
            <a:lstStyle/>
            <a:p>
              <a:pPr>
                <a:defRPr/>
              </a:pPr>
              <a:endParaRPr lang="id-ID"/>
            </a:p>
          </p:txBody>
        </p:sp>
        <p:sp>
          <p:nvSpPr>
            <p:cNvPr id="23" name="AutoShape 22"/>
            <p:cNvSpPr>
              <a:spLocks noChangeArrowheads="1"/>
            </p:cNvSpPr>
            <p:nvPr/>
          </p:nvSpPr>
          <p:spPr bwMode="auto">
            <a:xfrm rot="8100000" flipH="1">
              <a:off x="3410" y="2702"/>
              <a:ext cx="568" cy="568"/>
            </a:xfrm>
            <a:prstGeom prst="rtTriangle">
              <a:avLst/>
            </a:prstGeom>
            <a:solidFill>
              <a:schemeClr val="accent1"/>
            </a:solidFill>
            <a:ln w="12700">
              <a:solidFill>
                <a:schemeClr val="accent1"/>
              </a:solidFill>
              <a:miter lim="800000"/>
              <a:headEnd/>
              <a:tailEnd/>
            </a:ln>
            <a:effectLst/>
          </p:spPr>
          <p:txBody>
            <a:bodyPr wrap="none" anchor="ctr"/>
            <a:lstStyle/>
            <a:p>
              <a:pPr>
                <a:defRPr/>
              </a:pPr>
              <a:endParaRPr lang="id-ID"/>
            </a:p>
          </p:txBody>
        </p:sp>
      </p:grpSp>
      <p:sp>
        <p:nvSpPr>
          <p:cNvPr id="24" name="Rectangle 23"/>
          <p:cNvSpPr>
            <a:spLocks noChangeArrowheads="1"/>
          </p:cNvSpPr>
          <p:nvPr/>
        </p:nvSpPr>
        <p:spPr bwMode="auto">
          <a:xfrm>
            <a:off x="6588125" y="5181600"/>
            <a:ext cx="2555875" cy="381000"/>
          </a:xfrm>
          <a:prstGeom prst="rect">
            <a:avLst/>
          </a:prstGeom>
          <a:solidFill>
            <a:schemeClr val="bg2"/>
          </a:solidFill>
          <a:ln w="9525">
            <a:noFill/>
            <a:miter lim="800000"/>
            <a:headEnd/>
            <a:tailEnd/>
          </a:ln>
          <a:effectLst/>
        </p:spPr>
        <p:txBody>
          <a:bodyPr wrap="none" anchor="ctr"/>
          <a:lstStyle/>
          <a:p>
            <a:pPr>
              <a:defRPr/>
            </a:pPr>
            <a:endParaRPr lang="en-US">
              <a:latin typeface="Arial" charset="0"/>
            </a:endParaRPr>
          </a:p>
        </p:txBody>
      </p:sp>
      <p:sp>
        <p:nvSpPr>
          <p:cNvPr id="57358" name="Rectangle 14"/>
          <p:cNvSpPr>
            <a:spLocks noGrp="1" noChangeArrowheads="1"/>
          </p:cNvSpPr>
          <p:nvPr>
            <p:ph type="ctrTitle" sz="quarter"/>
          </p:nvPr>
        </p:nvSpPr>
        <p:spPr>
          <a:xfrm>
            <a:off x="914400" y="228600"/>
            <a:ext cx="7772400" cy="2438400"/>
          </a:xfrm>
        </p:spPr>
        <p:txBody>
          <a:bodyPr anchor="b"/>
          <a:lstStyle>
            <a:lvl1pPr>
              <a:lnSpc>
                <a:spcPct val="100000"/>
              </a:lnSpc>
              <a:defRPr sz="6600">
                <a:solidFill>
                  <a:schemeClr val="tx2"/>
                </a:solidFill>
              </a:defRPr>
            </a:lvl1pPr>
          </a:lstStyle>
          <a:p>
            <a:r>
              <a:rPr lang="id-ID"/>
              <a:t>Master title </a:t>
            </a:r>
          </a:p>
        </p:txBody>
      </p:sp>
      <p:sp>
        <p:nvSpPr>
          <p:cNvPr id="57368" name="Rectangle 24"/>
          <p:cNvSpPr>
            <a:spLocks noGrp="1" noChangeArrowheads="1"/>
          </p:cNvSpPr>
          <p:nvPr>
            <p:ph type="subTitle" sz="quarter" idx="1"/>
          </p:nvPr>
        </p:nvSpPr>
        <p:spPr>
          <a:xfrm>
            <a:off x="4876800" y="4733925"/>
            <a:ext cx="4259263" cy="377825"/>
          </a:xfrm>
          <a:solidFill>
            <a:schemeClr val="tx2"/>
          </a:solidFill>
          <a:ln w="12700">
            <a:solidFill>
              <a:schemeClr val="tx2"/>
            </a:solidFill>
          </a:ln>
        </p:spPr>
        <p:txBody>
          <a:bodyPr lIns="91440" tIns="0" rIns="91440" bIns="0" anchor="b">
            <a:spAutoFit/>
          </a:bodyPr>
          <a:lstStyle>
            <a:lvl1pPr marL="0" indent="0">
              <a:spcBef>
                <a:spcPct val="0"/>
              </a:spcBef>
              <a:buClrTx/>
              <a:buSzTx/>
              <a:buFontTx/>
              <a:buNone/>
              <a:defRPr sz="2400">
                <a:solidFill>
                  <a:schemeClr val="bg1"/>
                </a:solidFill>
              </a:defRPr>
            </a:lvl1pPr>
          </a:lstStyle>
          <a:p>
            <a:r>
              <a:rPr lang="id-ID"/>
              <a:t>Subtitle</a:t>
            </a:r>
          </a:p>
        </p:txBody>
      </p:sp>
      <p:sp>
        <p:nvSpPr>
          <p:cNvPr id="25" name="Rectangle 25"/>
          <p:cNvSpPr>
            <a:spLocks noGrp="1" noChangeArrowheads="1"/>
          </p:cNvSpPr>
          <p:nvPr>
            <p:ph type="dt" sz="half" idx="10"/>
          </p:nvPr>
        </p:nvSpPr>
        <p:spPr/>
        <p:txBody>
          <a:bodyPr/>
          <a:lstStyle>
            <a:lvl1pPr>
              <a:defRPr/>
            </a:lvl1pPr>
          </a:lstStyle>
          <a:p>
            <a:pPr>
              <a:defRPr/>
            </a:pPr>
            <a:fld id="{248850CC-4FBF-49E6-B391-FF0E02AD4DE3}" type="datetime1">
              <a:rPr lang="id-ID"/>
              <a:pPr>
                <a:defRPr/>
              </a:pPr>
              <a:t>24/10/2010</a:t>
            </a:fld>
            <a:endParaRPr lang="id-ID"/>
          </a:p>
        </p:txBody>
      </p:sp>
      <p:sp>
        <p:nvSpPr>
          <p:cNvPr id="26" name="Rectangle 26"/>
          <p:cNvSpPr>
            <a:spLocks noGrp="1" noChangeArrowheads="1"/>
          </p:cNvSpPr>
          <p:nvPr>
            <p:ph type="ftr" sz="quarter" idx="11"/>
          </p:nvPr>
        </p:nvSpPr>
        <p:spPr/>
        <p:txBody>
          <a:bodyPr/>
          <a:lstStyle>
            <a:lvl1pPr>
              <a:defRPr/>
            </a:lvl1pPr>
          </a:lstStyle>
          <a:p>
            <a:pPr>
              <a:defRPr/>
            </a:pPr>
            <a:r>
              <a:rPr lang="id-ID"/>
              <a:t>Sutara Hendrakusumaatmaja</a:t>
            </a:r>
          </a:p>
        </p:txBody>
      </p:sp>
      <p:sp>
        <p:nvSpPr>
          <p:cNvPr id="27" name="Rectangle 27"/>
          <p:cNvSpPr>
            <a:spLocks noGrp="1" noChangeArrowheads="1"/>
          </p:cNvSpPr>
          <p:nvPr>
            <p:ph type="sldNum" sz="quarter" idx="12"/>
          </p:nvPr>
        </p:nvSpPr>
        <p:spPr/>
        <p:txBody>
          <a:bodyPr/>
          <a:lstStyle>
            <a:lvl1pPr>
              <a:defRPr/>
            </a:lvl1pPr>
          </a:lstStyle>
          <a:p>
            <a:pPr>
              <a:defRPr/>
            </a:pPr>
            <a:fld id="{4BDD5349-3210-4B79-BDF7-7309A970C8F1}" type="slidenum">
              <a:rPr lang="id-ID"/>
              <a:pPr>
                <a:defRPr/>
              </a:pPr>
              <a:t>‹#›</a:t>
            </a:fld>
            <a:endParaRPr lang="id-ID"/>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dt" sz="half" idx="10"/>
          </p:nvPr>
        </p:nvSpPr>
        <p:spPr>
          <a:ln/>
        </p:spPr>
        <p:txBody>
          <a:bodyPr/>
          <a:lstStyle>
            <a:lvl1pPr>
              <a:defRPr/>
            </a:lvl1pPr>
          </a:lstStyle>
          <a:p>
            <a:pPr>
              <a:defRPr/>
            </a:pPr>
            <a:fld id="{C68C8D3D-FD27-4D13-8A2B-E8147B8245B6}" type="datetime1">
              <a:rPr lang="id-ID"/>
              <a:pPr>
                <a:defRPr/>
              </a:pPr>
              <a:t>24/10/2010</a:t>
            </a:fld>
            <a:endParaRPr lang="id-ID"/>
          </a:p>
        </p:txBody>
      </p:sp>
      <p:sp>
        <p:nvSpPr>
          <p:cNvPr id="5"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7"/>
          <p:cNvSpPr>
            <a:spLocks noGrp="1" noChangeArrowheads="1"/>
          </p:cNvSpPr>
          <p:nvPr>
            <p:ph type="sldNum" sz="quarter" idx="12"/>
          </p:nvPr>
        </p:nvSpPr>
        <p:spPr>
          <a:ln/>
        </p:spPr>
        <p:txBody>
          <a:bodyPr/>
          <a:lstStyle>
            <a:lvl1pPr>
              <a:defRPr/>
            </a:lvl1pPr>
          </a:lstStyle>
          <a:p>
            <a:pPr>
              <a:defRPr/>
            </a:pPr>
            <a:fld id="{BDEDD380-112D-4D82-BBB2-5BD1C6B8411B}" type="slidenum">
              <a:rPr lang="id-ID"/>
              <a:pPr>
                <a:defRPr/>
              </a:pPr>
              <a:t>‹#›</a:t>
            </a:fld>
            <a:endParaRPr lang="id-ID"/>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0F9B6D6C-F038-479F-9044-6171DDE97EE4}" type="datetime1">
              <a:rPr lang="id-ID"/>
              <a:pPr>
                <a:defRPr/>
              </a:pPr>
              <a:t>24/10/2010</a:t>
            </a:fld>
            <a:endParaRPr lang="id-ID"/>
          </a:p>
        </p:txBody>
      </p:sp>
      <p:sp>
        <p:nvSpPr>
          <p:cNvPr id="5"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7"/>
          <p:cNvSpPr>
            <a:spLocks noGrp="1" noChangeArrowheads="1"/>
          </p:cNvSpPr>
          <p:nvPr>
            <p:ph type="sldNum" sz="quarter" idx="12"/>
          </p:nvPr>
        </p:nvSpPr>
        <p:spPr>
          <a:ln/>
        </p:spPr>
        <p:txBody>
          <a:bodyPr/>
          <a:lstStyle>
            <a:lvl1pPr>
              <a:defRPr/>
            </a:lvl1pPr>
          </a:lstStyle>
          <a:p>
            <a:pPr>
              <a:defRPr/>
            </a:pPr>
            <a:fld id="{04526445-CD23-4452-A868-9509D8EBA2C4}" type="slidenum">
              <a:rPr lang="id-ID"/>
              <a:pPr>
                <a:defRPr/>
              </a:pPr>
              <a:t>‹#›</a:t>
            </a:fld>
            <a:endParaRPr lang="id-ID"/>
          </a:p>
        </p:txBody>
      </p:sp>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674688" y="1795463"/>
            <a:ext cx="38369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64075" y="1795463"/>
            <a:ext cx="38369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5"/>
          <p:cNvSpPr>
            <a:spLocks noGrp="1" noChangeArrowheads="1"/>
          </p:cNvSpPr>
          <p:nvPr>
            <p:ph type="dt" sz="half" idx="10"/>
          </p:nvPr>
        </p:nvSpPr>
        <p:spPr>
          <a:ln/>
        </p:spPr>
        <p:txBody>
          <a:bodyPr/>
          <a:lstStyle>
            <a:lvl1pPr>
              <a:defRPr/>
            </a:lvl1pPr>
          </a:lstStyle>
          <a:p>
            <a:pPr>
              <a:defRPr/>
            </a:pPr>
            <a:fld id="{30EF19A0-6AD8-4B2E-9127-EFDDF5BB2281}" type="datetime1">
              <a:rPr lang="id-ID"/>
              <a:pPr>
                <a:defRPr/>
              </a:pPr>
              <a:t>24/10/2010</a:t>
            </a:fld>
            <a:endParaRPr lang="id-ID"/>
          </a:p>
        </p:txBody>
      </p:sp>
      <p:sp>
        <p:nvSpPr>
          <p:cNvPr id="6"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7"/>
          <p:cNvSpPr>
            <a:spLocks noGrp="1" noChangeArrowheads="1"/>
          </p:cNvSpPr>
          <p:nvPr>
            <p:ph type="sldNum" sz="quarter" idx="12"/>
          </p:nvPr>
        </p:nvSpPr>
        <p:spPr>
          <a:ln/>
        </p:spPr>
        <p:txBody>
          <a:bodyPr/>
          <a:lstStyle>
            <a:lvl1pPr>
              <a:defRPr/>
            </a:lvl1pPr>
          </a:lstStyle>
          <a:p>
            <a:pPr>
              <a:defRPr/>
            </a:pPr>
            <a:fld id="{225A5119-8425-4422-B5F7-F1F4B183A04E}" type="slidenum">
              <a:rPr lang="id-ID"/>
              <a:pPr>
                <a:defRPr/>
              </a:pPr>
              <a:t>‹#›</a:t>
            </a:fld>
            <a:endParaRPr lang="id-ID"/>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5"/>
          <p:cNvSpPr>
            <a:spLocks noGrp="1" noChangeArrowheads="1"/>
          </p:cNvSpPr>
          <p:nvPr>
            <p:ph type="dt" sz="half" idx="10"/>
          </p:nvPr>
        </p:nvSpPr>
        <p:spPr>
          <a:ln/>
        </p:spPr>
        <p:txBody>
          <a:bodyPr/>
          <a:lstStyle>
            <a:lvl1pPr>
              <a:defRPr/>
            </a:lvl1pPr>
          </a:lstStyle>
          <a:p>
            <a:pPr>
              <a:defRPr/>
            </a:pPr>
            <a:fld id="{4DEB0C9B-6CCD-4742-BC4F-C1FA72778FDB}" type="datetime1">
              <a:rPr lang="id-ID"/>
              <a:pPr>
                <a:defRPr/>
              </a:pPr>
              <a:t>24/10/2010</a:t>
            </a:fld>
            <a:endParaRPr lang="id-ID"/>
          </a:p>
        </p:txBody>
      </p:sp>
      <p:sp>
        <p:nvSpPr>
          <p:cNvPr id="8"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9" name="Rectangle 7"/>
          <p:cNvSpPr>
            <a:spLocks noGrp="1" noChangeArrowheads="1"/>
          </p:cNvSpPr>
          <p:nvPr>
            <p:ph type="sldNum" sz="quarter" idx="12"/>
          </p:nvPr>
        </p:nvSpPr>
        <p:spPr>
          <a:ln/>
        </p:spPr>
        <p:txBody>
          <a:bodyPr/>
          <a:lstStyle>
            <a:lvl1pPr>
              <a:defRPr/>
            </a:lvl1pPr>
          </a:lstStyle>
          <a:p>
            <a:pPr>
              <a:defRPr/>
            </a:pPr>
            <a:fld id="{FDCE3D64-265E-4548-B063-0AC963A0C35F}" type="slidenum">
              <a:rPr lang="id-ID"/>
              <a:pPr>
                <a:defRPr/>
              </a:pPr>
              <a:t>‹#›</a:t>
            </a:fld>
            <a:endParaRPr lang="id-ID"/>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5"/>
          <p:cNvSpPr>
            <a:spLocks noGrp="1" noChangeArrowheads="1"/>
          </p:cNvSpPr>
          <p:nvPr>
            <p:ph type="dt" sz="half" idx="10"/>
          </p:nvPr>
        </p:nvSpPr>
        <p:spPr>
          <a:ln/>
        </p:spPr>
        <p:txBody>
          <a:bodyPr/>
          <a:lstStyle>
            <a:lvl1pPr>
              <a:defRPr/>
            </a:lvl1pPr>
          </a:lstStyle>
          <a:p>
            <a:pPr>
              <a:defRPr/>
            </a:pPr>
            <a:fld id="{3B1C707A-17BC-4A55-AB04-E47BF16C71AB}" type="datetime1">
              <a:rPr lang="id-ID"/>
              <a:pPr>
                <a:defRPr/>
              </a:pPr>
              <a:t>24/10/2010</a:t>
            </a:fld>
            <a:endParaRPr lang="id-ID"/>
          </a:p>
        </p:txBody>
      </p:sp>
      <p:sp>
        <p:nvSpPr>
          <p:cNvPr id="4"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5" name="Rectangle 7"/>
          <p:cNvSpPr>
            <a:spLocks noGrp="1" noChangeArrowheads="1"/>
          </p:cNvSpPr>
          <p:nvPr>
            <p:ph type="sldNum" sz="quarter" idx="12"/>
          </p:nvPr>
        </p:nvSpPr>
        <p:spPr>
          <a:ln/>
        </p:spPr>
        <p:txBody>
          <a:bodyPr/>
          <a:lstStyle>
            <a:lvl1pPr>
              <a:defRPr/>
            </a:lvl1pPr>
          </a:lstStyle>
          <a:p>
            <a:pPr>
              <a:defRPr/>
            </a:pPr>
            <a:fld id="{F93F4758-2F18-4DD2-A265-F833BC43B6A4}" type="slidenum">
              <a:rPr lang="id-ID"/>
              <a:pPr>
                <a:defRPr/>
              </a:pPr>
              <a:t>‹#›</a:t>
            </a:fld>
            <a:endParaRPr lang="id-ID"/>
          </a:p>
        </p:txBody>
      </p:sp>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82516C08-A236-4735-9E0D-9829B9C4A747}" type="datetime1">
              <a:rPr lang="id-ID"/>
              <a:pPr>
                <a:defRPr/>
              </a:pPr>
              <a:t>24/10/2010</a:t>
            </a:fld>
            <a:endParaRPr lang="id-ID"/>
          </a:p>
        </p:txBody>
      </p:sp>
      <p:sp>
        <p:nvSpPr>
          <p:cNvPr id="3"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4" name="Rectangle 7"/>
          <p:cNvSpPr>
            <a:spLocks noGrp="1" noChangeArrowheads="1"/>
          </p:cNvSpPr>
          <p:nvPr>
            <p:ph type="sldNum" sz="quarter" idx="12"/>
          </p:nvPr>
        </p:nvSpPr>
        <p:spPr>
          <a:ln/>
        </p:spPr>
        <p:txBody>
          <a:bodyPr/>
          <a:lstStyle>
            <a:lvl1pPr>
              <a:defRPr/>
            </a:lvl1pPr>
          </a:lstStyle>
          <a:p>
            <a:pPr>
              <a:defRPr/>
            </a:pPr>
            <a:fld id="{425D61CD-91F0-4E24-8F24-0E3112033881}" type="slidenum">
              <a:rPr lang="id-ID"/>
              <a:pPr>
                <a:defRPr/>
              </a:pPr>
              <a:t>‹#›</a:t>
            </a:fld>
            <a:endParaRPr lang="id-ID"/>
          </a:p>
        </p:txBody>
      </p:sp>
    </p:spTree>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1557A9BA-466A-4322-824B-42643050FB64}" type="datetime1">
              <a:rPr lang="id-ID"/>
              <a:pPr>
                <a:defRPr/>
              </a:pPr>
              <a:t>24/10/2010</a:t>
            </a:fld>
            <a:endParaRPr lang="id-ID"/>
          </a:p>
        </p:txBody>
      </p:sp>
      <p:sp>
        <p:nvSpPr>
          <p:cNvPr id="6"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7"/>
          <p:cNvSpPr>
            <a:spLocks noGrp="1" noChangeArrowheads="1"/>
          </p:cNvSpPr>
          <p:nvPr>
            <p:ph type="sldNum" sz="quarter" idx="12"/>
          </p:nvPr>
        </p:nvSpPr>
        <p:spPr>
          <a:ln/>
        </p:spPr>
        <p:txBody>
          <a:bodyPr/>
          <a:lstStyle>
            <a:lvl1pPr>
              <a:defRPr/>
            </a:lvl1pPr>
          </a:lstStyle>
          <a:p>
            <a:pPr>
              <a:defRPr/>
            </a:pPr>
            <a:fld id="{BCFB3BFB-C763-412A-8A26-FCD9CB0B5B97}" type="slidenum">
              <a:rPr lang="id-ID"/>
              <a:pPr>
                <a:defRPr/>
              </a:pPr>
              <a:t>‹#›</a:t>
            </a:fld>
            <a:endParaRPr lang="id-ID"/>
          </a:p>
        </p:txBody>
      </p:sp>
    </p:spTree>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50F9E96-B76E-42CF-8DE8-D4EFA7D9F3E7}" type="datetime1">
              <a:rPr lang="id-ID"/>
              <a:pPr>
                <a:defRPr/>
              </a:pPr>
              <a:t>24/10/2010</a:t>
            </a:fld>
            <a:endParaRPr lang="id-ID"/>
          </a:p>
        </p:txBody>
      </p:sp>
      <p:sp>
        <p:nvSpPr>
          <p:cNvPr id="6"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7"/>
          <p:cNvSpPr>
            <a:spLocks noGrp="1" noChangeArrowheads="1"/>
          </p:cNvSpPr>
          <p:nvPr>
            <p:ph type="sldNum" sz="quarter" idx="12"/>
          </p:nvPr>
        </p:nvSpPr>
        <p:spPr>
          <a:ln/>
        </p:spPr>
        <p:txBody>
          <a:bodyPr/>
          <a:lstStyle>
            <a:lvl1pPr>
              <a:defRPr/>
            </a:lvl1pPr>
          </a:lstStyle>
          <a:p>
            <a:pPr>
              <a:defRPr/>
            </a:pPr>
            <a:fld id="{F22EC50F-1884-4D61-9311-65BBB8531BC0}" type="slidenum">
              <a:rPr lang="id-ID"/>
              <a:pPr>
                <a:defRPr/>
              </a:pPr>
              <a:t>‹#›</a:t>
            </a:fld>
            <a:endParaRPr lang="id-ID"/>
          </a:p>
        </p:txBody>
      </p:sp>
    </p:spTree>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dt" sz="half" idx="10"/>
          </p:nvPr>
        </p:nvSpPr>
        <p:spPr>
          <a:ln/>
        </p:spPr>
        <p:txBody>
          <a:bodyPr/>
          <a:lstStyle>
            <a:lvl1pPr>
              <a:defRPr/>
            </a:lvl1pPr>
          </a:lstStyle>
          <a:p>
            <a:pPr>
              <a:defRPr/>
            </a:pPr>
            <a:fld id="{EDD5C2B3-DBBA-47B0-824D-DA358922906F}" type="datetime1">
              <a:rPr lang="id-ID"/>
              <a:pPr>
                <a:defRPr/>
              </a:pPr>
              <a:t>24/10/2010</a:t>
            </a:fld>
            <a:endParaRPr lang="id-ID"/>
          </a:p>
        </p:txBody>
      </p:sp>
      <p:sp>
        <p:nvSpPr>
          <p:cNvPr id="5"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7"/>
          <p:cNvSpPr>
            <a:spLocks noGrp="1" noChangeArrowheads="1"/>
          </p:cNvSpPr>
          <p:nvPr>
            <p:ph type="sldNum" sz="quarter" idx="12"/>
          </p:nvPr>
        </p:nvSpPr>
        <p:spPr>
          <a:ln/>
        </p:spPr>
        <p:txBody>
          <a:bodyPr/>
          <a:lstStyle>
            <a:lvl1pPr>
              <a:defRPr/>
            </a:lvl1pPr>
          </a:lstStyle>
          <a:p>
            <a:pPr>
              <a:defRPr/>
            </a:pPr>
            <a:fld id="{0E8471C3-EB91-4135-BBA9-3A77E7A37C43}" type="slidenum">
              <a:rPr lang="id-ID"/>
              <a:pPr>
                <a:defRPr/>
              </a:pPr>
              <a:t>‹#›</a:t>
            </a:fld>
            <a:endParaRPr lang="id-ID"/>
          </a:p>
        </p:txBody>
      </p:sp>
    </p:spTree>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5263" y="315913"/>
            <a:ext cx="1955800" cy="559435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674688" y="315913"/>
            <a:ext cx="5718175" cy="5594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5"/>
          <p:cNvSpPr>
            <a:spLocks noGrp="1" noChangeArrowheads="1"/>
          </p:cNvSpPr>
          <p:nvPr>
            <p:ph type="dt" sz="half" idx="10"/>
          </p:nvPr>
        </p:nvSpPr>
        <p:spPr>
          <a:ln/>
        </p:spPr>
        <p:txBody>
          <a:bodyPr/>
          <a:lstStyle>
            <a:lvl1pPr>
              <a:defRPr/>
            </a:lvl1pPr>
          </a:lstStyle>
          <a:p>
            <a:pPr>
              <a:defRPr/>
            </a:pPr>
            <a:fld id="{B97E693C-82A9-4A30-B388-E691A6875ED0}" type="datetime1">
              <a:rPr lang="id-ID"/>
              <a:pPr>
                <a:defRPr/>
              </a:pPr>
              <a:t>24/10/2010</a:t>
            </a:fld>
            <a:endParaRPr lang="id-ID"/>
          </a:p>
        </p:txBody>
      </p:sp>
      <p:sp>
        <p:nvSpPr>
          <p:cNvPr id="5" name="Rectangle 6"/>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7"/>
          <p:cNvSpPr>
            <a:spLocks noGrp="1" noChangeArrowheads="1"/>
          </p:cNvSpPr>
          <p:nvPr>
            <p:ph type="sldNum" sz="quarter" idx="12"/>
          </p:nvPr>
        </p:nvSpPr>
        <p:spPr>
          <a:ln/>
        </p:spPr>
        <p:txBody>
          <a:bodyPr/>
          <a:lstStyle>
            <a:lvl1pPr>
              <a:defRPr/>
            </a:lvl1pPr>
          </a:lstStyle>
          <a:p>
            <a:pPr>
              <a:defRPr/>
            </a:pPr>
            <a:fld id="{2AC8A49F-4D75-41C0-AAD7-33907F7D0A68}" type="slidenum">
              <a:rPr lang="id-ID"/>
              <a:pPr>
                <a:defRPr/>
              </a:pPr>
              <a:t>‹#›</a:t>
            </a:fld>
            <a:endParaRPr lang="id-ID"/>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50594"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75059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DDCC4334-8866-4CF8-B6D6-9EDDE39698B2}" type="datetime1">
              <a:rPr lang="id-ID"/>
              <a:pPr>
                <a:defRPr/>
              </a:pPr>
              <a:t>24/10/2010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6" name="Rectangle 6"/>
          <p:cNvSpPr>
            <a:spLocks noGrp="1" noChangeArrowheads="1"/>
          </p:cNvSpPr>
          <p:nvPr>
            <p:ph type="sldNum" sz="quarter" idx="12"/>
          </p:nvPr>
        </p:nvSpPr>
        <p:spPr>
          <a:ln/>
        </p:spPr>
        <p:txBody>
          <a:bodyPr/>
          <a:lstStyle>
            <a:lvl1pPr>
              <a:defRPr/>
            </a:lvl1pPr>
          </a:lstStyle>
          <a:p>
            <a:pPr>
              <a:defRPr/>
            </a:pPr>
            <a:fld id="{D37B25BA-C35D-4ED1-8F8F-1BB272E133EA}" type="slidenum">
              <a:rPr lang="en-US"/>
              <a:pPr>
                <a:defRPr/>
              </a:pPr>
              <a:t>‹#›</a:t>
            </a:fld>
            <a:endParaRPr lang="en-US"/>
          </a:p>
        </p:txBody>
      </p:sp>
    </p:spTree>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
          <p:cNvSpPr>
            <a:spLocks noGrp="1" noChangeArrowheads="1"/>
          </p:cNvSpPr>
          <p:nvPr>
            <p:ph type="dt" sz="half" idx="10"/>
          </p:nvPr>
        </p:nvSpPr>
        <p:spPr>
          <a:ln/>
        </p:spPr>
        <p:txBody>
          <a:bodyPr/>
          <a:lstStyle>
            <a:lvl1pPr>
              <a:defRPr/>
            </a:lvl1pPr>
          </a:lstStyle>
          <a:p>
            <a:pPr>
              <a:defRPr/>
            </a:pPr>
            <a:fld id="{3041DA63-BD70-4E67-BAC5-EE2C065BA03D}" type="datetime1">
              <a:rPr lang="id-ID"/>
              <a:pPr>
                <a:defRPr/>
              </a:pPr>
              <a:t>24/10/2010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6" name="Rectangle 6"/>
          <p:cNvSpPr>
            <a:spLocks noGrp="1" noChangeArrowheads="1"/>
          </p:cNvSpPr>
          <p:nvPr>
            <p:ph type="sldNum" sz="quarter" idx="12"/>
          </p:nvPr>
        </p:nvSpPr>
        <p:spPr>
          <a:ln/>
        </p:spPr>
        <p:txBody>
          <a:bodyPr/>
          <a:lstStyle>
            <a:lvl1pPr>
              <a:defRPr/>
            </a:lvl1pPr>
          </a:lstStyle>
          <a:p>
            <a:pPr>
              <a:defRPr/>
            </a:pPr>
            <a:fld id="{BFA6FE31-4CCD-4A29-8843-CEAD982EC079}" type="slidenum">
              <a:rPr lang="en-US"/>
              <a:pPr>
                <a:defRPr/>
              </a:pPr>
              <a:t>‹#›</a:t>
            </a:fld>
            <a:endParaRPr lang="en-US"/>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3F55AB3D-A2A5-444F-BB22-8ED6D1D6D810}" type="datetime1">
              <a:rPr lang="id-ID"/>
              <a:pPr>
                <a:defRPr/>
              </a:pPr>
              <a:t>24/10/2010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6" name="Rectangle 6"/>
          <p:cNvSpPr>
            <a:spLocks noGrp="1" noChangeArrowheads="1"/>
          </p:cNvSpPr>
          <p:nvPr>
            <p:ph type="sldNum" sz="quarter" idx="12"/>
          </p:nvPr>
        </p:nvSpPr>
        <p:spPr>
          <a:ln/>
        </p:spPr>
        <p:txBody>
          <a:bodyPr/>
          <a:lstStyle>
            <a:lvl1pPr>
              <a:defRPr/>
            </a:lvl1pPr>
          </a:lstStyle>
          <a:p>
            <a:pPr>
              <a:defRPr/>
            </a:pPr>
            <a:fld id="{8BA99E8A-F384-4863-AA91-DBF0364C0D38}"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4"/>
          <p:cNvSpPr>
            <a:spLocks noGrp="1" noChangeArrowheads="1"/>
          </p:cNvSpPr>
          <p:nvPr>
            <p:ph type="dt" sz="half" idx="10"/>
          </p:nvPr>
        </p:nvSpPr>
        <p:spPr>
          <a:ln/>
        </p:spPr>
        <p:txBody>
          <a:bodyPr/>
          <a:lstStyle>
            <a:lvl1pPr>
              <a:defRPr/>
            </a:lvl1pPr>
          </a:lstStyle>
          <a:p>
            <a:pPr>
              <a:defRPr/>
            </a:pPr>
            <a:fld id="{FCFA0DA0-DBCC-4BBF-AC76-D0CC480A0CEB}" type="datetime1">
              <a:rPr lang="id-ID"/>
              <a:pPr>
                <a:defRPr/>
              </a:pPr>
              <a:t>24/10/2010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7" name="Rectangle 6"/>
          <p:cNvSpPr>
            <a:spLocks noGrp="1" noChangeArrowheads="1"/>
          </p:cNvSpPr>
          <p:nvPr>
            <p:ph type="sldNum" sz="quarter" idx="12"/>
          </p:nvPr>
        </p:nvSpPr>
        <p:spPr>
          <a:ln/>
        </p:spPr>
        <p:txBody>
          <a:bodyPr/>
          <a:lstStyle>
            <a:lvl1pPr>
              <a:defRPr/>
            </a:lvl1pPr>
          </a:lstStyle>
          <a:p>
            <a:pPr>
              <a:defRPr/>
            </a:pPr>
            <a:fld id="{9C098E68-403E-45B4-832C-14B16AE8F76F}" type="slidenum">
              <a:rPr lang="en-US"/>
              <a:pPr>
                <a:defRPr/>
              </a:pPr>
              <a:t>‹#›</a:t>
            </a:fld>
            <a:endParaRPr lang="en-US"/>
          </a:p>
        </p:txBody>
      </p:sp>
    </p:spTree>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4"/>
          <p:cNvSpPr>
            <a:spLocks noGrp="1" noChangeArrowheads="1"/>
          </p:cNvSpPr>
          <p:nvPr>
            <p:ph type="dt" sz="half" idx="10"/>
          </p:nvPr>
        </p:nvSpPr>
        <p:spPr>
          <a:ln/>
        </p:spPr>
        <p:txBody>
          <a:bodyPr/>
          <a:lstStyle>
            <a:lvl1pPr>
              <a:defRPr/>
            </a:lvl1pPr>
          </a:lstStyle>
          <a:p>
            <a:pPr>
              <a:defRPr/>
            </a:pPr>
            <a:fld id="{23BE14E9-6B2B-4375-9853-BEE0548D5C1B}" type="datetime1">
              <a:rPr lang="id-ID"/>
              <a:pPr>
                <a:defRPr/>
              </a:pPr>
              <a:t>24/10/2010</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9" name="Rectangle 6"/>
          <p:cNvSpPr>
            <a:spLocks noGrp="1" noChangeArrowheads="1"/>
          </p:cNvSpPr>
          <p:nvPr>
            <p:ph type="sldNum" sz="quarter" idx="12"/>
          </p:nvPr>
        </p:nvSpPr>
        <p:spPr>
          <a:ln/>
        </p:spPr>
        <p:txBody>
          <a:bodyPr/>
          <a:lstStyle>
            <a:lvl1pPr>
              <a:defRPr/>
            </a:lvl1pPr>
          </a:lstStyle>
          <a:p>
            <a:pPr>
              <a:defRPr/>
            </a:pPr>
            <a:fld id="{F34A3811-D396-423D-B0A4-59542E84B9A4}" type="slidenum">
              <a:rPr lang="en-US"/>
              <a:pPr>
                <a:defRPr/>
              </a:pPr>
              <a:t>‹#›</a:t>
            </a:fld>
            <a:endParaRPr lang="en-US"/>
          </a:p>
        </p:txBody>
      </p:sp>
    </p:spTree>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4"/>
          <p:cNvSpPr>
            <a:spLocks noGrp="1" noChangeArrowheads="1"/>
          </p:cNvSpPr>
          <p:nvPr>
            <p:ph type="dt" sz="half" idx="10"/>
          </p:nvPr>
        </p:nvSpPr>
        <p:spPr>
          <a:ln/>
        </p:spPr>
        <p:txBody>
          <a:bodyPr/>
          <a:lstStyle>
            <a:lvl1pPr>
              <a:defRPr/>
            </a:lvl1pPr>
          </a:lstStyle>
          <a:p>
            <a:pPr>
              <a:defRPr/>
            </a:pPr>
            <a:fld id="{76259B8C-9E07-493F-BDEF-1389247D17B0}" type="datetime1">
              <a:rPr lang="id-ID"/>
              <a:pPr>
                <a:defRPr/>
              </a:pPr>
              <a:t>24/10/2010</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5" name="Rectangle 6"/>
          <p:cNvSpPr>
            <a:spLocks noGrp="1" noChangeArrowheads="1"/>
          </p:cNvSpPr>
          <p:nvPr>
            <p:ph type="sldNum" sz="quarter" idx="12"/>
          </p:nvPr>
        </p:nvSpPr>
        <p:spPr>
          <a:ln/>
        </p:spPr>
        <p:txBody>
          <a:bodyPr/>
          <a:lstStyle>
            <a:lvl1pPr>
              <a:defRPr/>
            </a:lvl1pPr>
          </a:lstStyle>
          <a:p>
            <a:pPr>
              <a:defRPr/>
            </a:pPr>
            <a:fld id="{B155B4C7-0991-4A4E-B87D-893105B03A9B}" type="slidenum">
              <a:rPr lang="en-US"/>
              <a:pPr>
                <a:defRPr/>
              </a:pPr>
              <a:t>‹#›</a:t>
            </a:fld>
            <a:endParaRPr lang="en-US"/>
          </a:p>
        </p:txBody>
      </p:sp>
    </p:spTree>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EA80EE5-9638-48D5-9F52-00CB41C24B78}" type="datetime1">
              <a:rPr lang="id-ID"/>
              <a:pPr>
                <a:defRPr/>
              </a:pPr>
              <a:t>24/10/2010</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4" name="Rectangle 6"/>
          <p:cNvSpPr>
            <a:spLocks noGrp="1" noChangeArrowheads="1"/>
          </p:cNvSpPr>
          <p:nvPr>
            <p:ph type="sldNum" sz="quarter" idx="12"/>
          </p:nvPr>
        </p:nvSpPr>
        <p:spPr>
          <a:ln/>
        </p:spPr>
        <p:txBody>
          <a:bodyPr/>
          <a:lstStyle>
            <a:lvl1pPr>
              <a:defRPr/>
            </a:lvl1pPr>
          </a:lstStyle>
          <a:p>
            <a:pPr>
              <a:defRPr/>
            </a:pPr>
            <a:fld id="{51CD5479-2E53-4879-83C7-D67078C6F880}" type="slidenum">
              <a:rPr lang="en-US"/>
              <a:pPr>
                <a:defRPr/>
              </a:pPr>
              <a:t>‹#›</a:t>
            </a:fld>
            <a:endParaRPr lang="en-US"/>
          </a:p>
        </p:txBody>
      </p:sp>
    </p:spTree>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C71FC89-199C-40D9-AEF7-165E044C4EC4}" type="datetime1">
              <a:rPr lang="id-ID"/>
              <a:pPr>
                <a:defRPr/>
              </a:pPr>
              <a:t>24/10/2010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7" name="Rectangle 6"/>
          <p:cNvSpPr>
            <a:spLocks noGrp="1" noChangeArrowheads="1"/>
          </p:cNvSpPr>
          <p:nvPr>
            <p:ph type="sldNum" sz="quarter" idx="12"/>
          </p:nvPr>
        </p:nvSpPr>
        <p:spPr>
          <a:ln/>
        </p:spPr>
        <p:txBody>
          <a:bodyPr/>
          <a:lstStyle>
            <a:lvl1pPr>
              <a:defRPr/>
            </a:lvl1pPr>
          </a:lstStyle>
          <a:p>
            <a:pPr>
              <a:defRPr/>
            </a:pPr>
            <a:fld id="{3A1E841C-918D-4E29-8019-5697CD7ECBBE}" type="slidenum">
              <a:rPr lang="en-US"/>
              <a:pPr>
                <a:defRPr/>
              </a:pPr>
              <a:t>‹#›</a:t>
            </a:fld>
            <a:endParaRPr lang="en-US"/>
          </a:p>
        </p:txBody>
      </p:sp>
    </p:spTree>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D0FD5BA-07AF-421C-9649-9902B2230691}" type="datetime1">
              <a:rPr lang="id-ID"/>
              <a:pPr>
                <a:defRPr/>
              </a:pPr>
              <a:t>24/10/2010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7" name="Rectangle 6"/>
          <p:cNvSpPr>
            <a:spLocks noGrp="1" noChangeArrowheads="1"/>
          </p:cNvSpPr>
          <p:nvPr>
            <p:ph type="sldNum" sz="quarter" idx="12"/>
          </p:nvPr>
        </p:nvSpPr>
        <p:spPr>
          <a:ln/>
        </p:spPr>
        <p:txBody>
          <a:bodyPr/>
          <a:lstStyle>
            <a:lvl1pPr>
              <a:defRPr/>
            </a:lvl1pPr>
          </a:lstStyle>
          <a:p>
            <a:pPr>
              <a:defRPr/>
            </a:pPr>
            <a:fld id="{6877A6AA-BA28-45C2-BCDD-B6C892D547CB}" type="slidenum">
              <a:rPr lang="en-US"/>
              <a:pPr>
                <a:defRPr/>
              </a:pPr>
              <a:t>‹#›</a:t>
            </a:fld>
            <a:endParaRPr lang="en-US"/>
          </a:p>
        </p:txBody>
      </p:sp>
    </p:spTree>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
          <p:cNvSpPr>
            <a:spLocks noGrp="1" noChangeArrowheads="1"/>
          </p:cNvSpPr>
          <p:nvPr>
            <p:ph type="dt" sz="half" idx="10"/>
          </p:nvPr>
        </p:nvSpPr>
        <p:spPr>
          <a:ln/>
        </p:spPr>
        <p:txBody>
          <a:bodyPr/>
          <a:lstStyle>
            <a:lvl1pPr>
              <a:defRPr/>
            </a:lvl1pPr>
          </a:lstStyle>
          <a:p>
            <a:pPr>
              <a:defRPr/>
            </a:pPr>
            <a:fld id="{690381BD-0FAF-4C33-8188-680634314974}" type="datetime1">
              <a:rPr lang="id-ID"/>
              <a:pPr>
                <a:defRPr/>
              </a:pPr>
              <a:t>24/10/2010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6" name="Rectangle 6"/>
          <p:cNvSpPr>
            <a:spLocks noGrp="1" noChangeArrowheads="1"/>
          </p:cNvSpPr>
          <p:nvPr>
            <p:ph type="sldNum" sz="quarter" idx="12"/>
          </p:nvPr>
        </p:nvSpPr>
        <p:spPr>
          <a:ln/>
        </p:spPr>
        <p:txBody>
          <a:bodyPr/>
          <a:lstStyle>
            <a:lvl1pPr>
              <a:defRPr/>
            </a:lvl1pPr>
          </a:lstStyle>
          <a:p>
            <a:pPr>
              <a:defRPr/>
            </a:pPr>
            <a:fld id="{5C005467-4C02-4D7F-B97A-B946523FE2CD}" type="slidenum">
              <a:rPr lang="en-US"/>
              <a:pPr>
                <a:defRPr/>
              </a:pPr>
              <a:t>‹#›</a:t>
            </a:fld>
            <a:endParaRPr lang="en-US"/>
          </a:p>
        </p:txBody>
      </p:sp>
    </p:spTree>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
          <p:cNvSpPr>
            <a:spLocks noGrp="1" noChangeArrowheads="1"/>
          </p:cNvSpPr>
          <p:nvPr>
            <p:ph type="dt" sz="half" idx="10"/>
          </p:nvPr>
        </p:nvSpPr>
        <p:spPr>
          <a:ln/>
        </p:spPr>
        <p:txBody>
          <a:bodyPr/>
          <a:lstStyle>
            <a:lvl1pPr>
              <a:defRPr/>
            </a:lvl1pPr>
          </a:lstStyle>
          <a:p>
            <a:pPr>
              <a:defRPr/>
            </a:pPr>
            <a:fld id="{81DD736D-1065-4ED1-AD47-D29AAA2B37A5}" type="datetime1">
              <a:rPr lang="id-ID"/>
              <a:pPr>
                <a:defRPr/>
              </a:pPr>
              <a:t>24/10/2010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6" name="Rectangle 6"/>
          <p:cNvSpPr>
            <a:spLocks noGrp="1" noChangeArrowheads="1"/>
          </p:cNvSpPr>
          <p:nvPr>
            <p:ph type="sldNum" sz="quarter" idx="12"/>
          </p:nvPr>
        </p:nvSpPr>
        <p:spPr>
          <a:ln/>
        </p:spPr>
        <p:txBody>
          <a:bodyPr/>
          <a:lstStyle>
            <a:lvl1pPr>
              <a:defRPr/>
            </a:lvl1pPr>
          </a:lstStyle>
          <a:p>
            <a:pPr>
              <a:defRPr/>
            </a:pPr>
            <a:fld id="{9A7F1055-FDC2-436F-AB47-6351E26EBCED}" type="slidenum">
              <a:rPr lang="en-US"/>
              <a:pPr>
                <a:defRPr/>
              </a:pPr>
              <a:t>‹#›</a:t>
            </a:fld>
            <a:endParaRPr lang="en-US"/>
          </a:p>
        </p:txBody>
      </p:sp>
    </p:spTree>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1650"/>
            <a:chOff x="0" y="0"/>
            <a:chExt cx="5758" cy="4316"/>
          </a:xfrm>
        </p:grpSpPr>
        <p:sp>
          <p:nvSpPr>
            <p:cNvPr id="5"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6"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8"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id-ID"/>
            </a:p>
          </p:txBody>
        </p:sp>
        <p:sp>
          <p:nvSpPr>
            <p:cNvPr id="9"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10"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11"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12"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13"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14"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id-ID"/>
            </a:p>
          </p:txBody>
        </p:sp>
        <p:sp>
          <p:nvSpPr>
            <p:cNvPr id="1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id-ID"/>
            </a:p>
          </p:txBody>
        </p:sp>
        <p:sp>
          <p:nvSpPr>
            <p:cNvPr id="1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id-ID"/>
            </a:p>
          </p:txBody>
        </p:sp>
        <p:grpSp>
          <p:nvGrpSpPr>
            <p:cNvPr id="3"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id-ID"/>
              </a:p>
            </p:txBody>
          </p:sp>
          <p:sp>
            <p:nvSpPr>
              <p:cNvPr id="19"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0"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id-ID"/>
              </a:p>
            </p:txBody>
          </p:sp>
          <p:sp>
            <p:nvSpPr>
              <p:cNvPr id="21"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2"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3"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4"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5"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6"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7"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8"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29"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0"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1"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2"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3"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4"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5"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6"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7"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38"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id-ID"/>
              </a:p>
            </p:txBody>
          </p:sp>
          <p:sp>
            <p:nvSpPr>
              <p:cNvPr id="39"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id-ID"/>
              </a:p>
            </p:txBody>
          </p:sp>
          <p:sp>
            <p:nvSpPr>
              <p:cNvPr id="40"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id-ID"/>
              </a:p>
            </p:txBody>
          </p:sp>
          <p:sp>
            <p:nvSpPr>
              <p:cNvPr id="41"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id-ID"/>
              </a:p>
            </p:txBody>
          </p:sp>
          <p:sp>
            <p:nvSpPr>
              <p:cNvPr id="42"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id-ID"/>
              </a:p>
            </p:txBody>
          </p:sp>
        </p:grpSp>
      </p:grpSp>
      <p:sp>
        <p:nvSpPr>
          <p:cNvPr id="753705" name="Rectangle 41"/>
          <p:cNvSpPr>
            <a:spLocks noGrp="1" noChangeArrowheads="1"/>
          </p:cNvSpPr>
          <p:nvPr>
            <p:ph type="ctrTitle"/>
          </p:nvPr>
        </p:nvSpPr>
        <p:spPr>
          <a:xfrm>
            <a:off x="685800" y="1447800"/>
            <a:ext cx="7772400" cy="1470025"/>
          </a:xfrm>
        </p:spPr>
        <p:txBody>
          <a:bodyPr/>
          <a:lstStyle>
            <a:lvl1pPr>
              <a:defRPr/>
            </a:lvl1pPr>
          </a:lstStyle>
          <a:p>
            <a:r>
              <a:rPr lang="en-US"/>
              <a:t>Click to edit Master title style</a:t>
            </a:r>
          </a:p>
        </p:txBody>
      </p:sp>
      <p:sp>
        <p:nvSpPr>
          <p:cNvPr id="753706"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en-US"/>
              <a:t>Click to edit Master subtitle style</a:t>
            </a:r>
          </a:p>
        </p:txBody>
      </p:sp>
      <p:sp>
        <p:nvSpPr>
          <p:cNvPr id="43" name="Rectangle 43"/>
          <p:cNvSpPr>
            <a:spLocks noGrp="1" noChangeArrowheads="1"/>
          </p:cNvSpPr>
          <p:nvPr>
            <p:ph type="dt" sz="half" idx="10"/>
          </p:nvPr>
        </p:nvSpPr>
        <p:spPr>
          <a:xfrm>
            <a:off x="457200" y="6245225"/>
            <a:ext cx="2133600" cy="476250"/>
          </a:xfrm>
        </p:spPr>
        <p:txBody>
          <a:bodyPr/>
          <a:lstStyle>
            <a:lvl1pPr>
              <a:defRPr/>
            </a:lvl1pPr>
          </a:lstStyle>
          <a:p>
            <a:pPr>
              <a:defRPr/>
            </a:pPr>
            <a:fld id="{DF0FFD23-DD87-4008-9B7B-C92ADD9B7DE9}" type="datetime1">
              <a:rPr lang="id-ID"/>
              <a:pPr>
                <a:defRPr/>
              </a:pPr>
              <a:t>24/10/2010</a:t>
            </a:fld>
            <a:endParaRPr lang="en-US"/>
          </a:p>
        </p:txBody>
      </p:sp>
      <p:sp>
        <p:nvSpPr>
          <p:cNvPr id="44" name="Rectangle 44"/>
          <p:cNvSpPr>
            <a:spLocks noGrp="1" noChangeArrowheads="1"/>
          </p:cNvSpPr>
          <p:nvPr>
            <p:ph type="ftr" sz="quarter" idx="11"/>
          </p:nvPr>
        </p:nvSpPr>
        <p:spPr>
          <a:xfrm>
            <a:off x="3124200" y="6245225"/>
            <a:ext cx="2895600" cy="476250"/>
          </a:xfrm>
        </p:spPr>
        <p:txBody>
          <a:bodyPr/>
          <a:lstStyle>
            <a:lvl1pPr>
              <a:defRPr/>
            </a:lvl1pPr>
          </a:lstStyle>
          <a:p>
            <a:pPr>
              <a:defRPr/>
            </a:pPr>
            <a:r>
              <a:rPr lang="en-US"/>
              <a:t>Sutara Hendrakusumaatmaja</a:t>
            </a:r>
          </a:p>
        </p:txBody>
      </p:sp>
      <p:sp>
        <p:nvSpPr>
          <p:cNvPr id="45" name="Rectangle 45"/>
          <p:cNvSpPr>
            <a:spLocks noGrp="1" noChangeArrowheads="1"/>
          </p:cNvSpPr>
          <p:nvPr>
            <p:ph type="sldNum" sz="quarter" idx="12"/>
          </p:nvPr>
        </p:nvSpPr>
        <p:spPr>
          <a:xfrm>
            <a:off x="6553200" y="6245225"/>
            <a:ext cx="2133600" cy="476250"/>
          </a:xfrm>
        </p:spPr>
        <p:txBody>
          <a:bodyPr/>
          <a:lstStyle>
            <a:lvl1pPr>
              <a:defRPr/>
            </a:lvl1pPr>
          </a:lstStyle>
          <a:p>
            <a:pPr>
              <a:defRPr/>
            </a:pPr>
            <a:fld id="{512F09B8-6E14-4B3A-B363-8566460F6F6E}" type="slidenum">
              <a:rPr lang="en-US"/>
              <a:pPr>
                <a:defRPr/>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3"/>
          <p:cNvSpPr>
            <a:spLocks noGrp="1" noChangeArrowheads="1"/>
          </p:cNvSpPr>
          <p:nvPr>
            <p:ph type="dt" sz="half" idx="10"/>
          </p:nvPr>
        </p:nvSpPr>
        <p:spPr>
          <a:ln/>
        </p:spPr>
        <p:txBody>
          <a:bodyPr/>
          <a:lstStyle>
            <a:lvl1pPr>
              <a:defRPr/>
            </a:lvl1pPr>
          </a:lstStyle>
          <a:p>
            <a:pPr>
              <a:defRPr/>
            </a:pPr>
            <a:fld id="{BD508F0A-7934-4200-81C1-E4F256517248}" type="datetime1">
              <a:rPr lang="id-ID"/>
              <a:pPr>
                <a:defRPr/>
              </a:pPr>
              <a:t>24/10/2010</a:t>
            </a:fld>
            <a:endParaRPr lang="en-US"/>
          </a:p>
        </p:txBody>
      </p:sp>
      <p:sp>
        <p:nvSpPr>
          <p:cNvPr id="5" name="Rectangle 44"/>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6" name="Rectangle 45"/>
          <p:cNvSpPr>
            <a:spLocks noGrp="1" noChangeArrowheads="1"/>
          </p:cNvSpPr>
          <p:nvPr>
            <p:ph type="sldNum" sz="quarter" idx="12"/>
          </p:nvPr>
        </p:nvSpPr>
        <p:spPr>
          <a:ln/>
        </p:spPr>
        <p:txBody>
          <a:bodyPr/>
          <a:lstStyle>
            <a:lvl1pPr>
              <a:defRPr/>
            </a:lvl1pPr>
          </a:lstStyle>
          <a:p>
            <a:pPr>
              <a:defRPr/>
            </a:pPr>
            <a:fld id="{34F70A0B-275D-4DF3-8452-82DC227391E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dt" sz="half" idx="10"/>
          </p:nvPr>
        </p:nvSpPr>
        <p:spPr>
          <a:ln/>
        </p:spPr>
        <p:txBody>
          <a:bodyPr/>
          <a:lstStyle>
            <a:lvl1pPr>
              <a:defRPr/>
            </a:lvl1pPr>
          </a:lstStyle>
          <a:p>
            <a:pPr>
              <a:defRPr/>
            </a:pPr>
            <a:fld id="{6356CB7F-2214-4FF3-A8B3-B264EEC7580B}" type="datetime1">
              <a:rPr lang="id-ID"/>
              <a:pPr>
                <a:defRPr/>
              </a:pPr>
              <a:t>24/10/2010</a:t>
            </a:fld>
            <a:endParaRPr lang="en-US"/>
          </a:p>
        </p:txBody>
      </p:sp>
      <p:sp>
        <p:nvSpPr>
          <p:cNvPr id="5" name="Rectangle 44"/>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6" name="Rectangle 45"/>
          <p:cNvSpPr>
            <a:spLocks noGrp="1" noChangeArrowheads="1"/>
          </p:cNvSpPr>
          <p:nvPr>
            <p:ph type="sldNum" sz="quarter" idx="12"/>
          </p:nvPr>
        </p:nvSpPr>
        <p:spPr>
          <a:ln/>
        </p:spPr>
        <p:txBody>
          <a:bodyPr/>
          <a:lstStyle>
            <a:lvl1pPr>
              <a:defRPr/>
            </a:lvl1pPr>
          </a:lstStyle>
          <a:p>
            <a:pPr>
              <a:defRPr/>
            </a:pPr>
            <a:fld id="{84EDEB82-1A1E-40CF-B9A5-E21C156B7AD5}" type="slidenum">
              <a:rPr lang="en-US"/>
              <a:pPr>
                <a:defRPr/>
              </a:pPr>
              <a:t>‹#›</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43"/>
          <p:cNvSpPr>
            <a:spLocks noGrp="1" noChangeArrowheads="1"/>
          </p:cNvSpPr>
          <p:nvPr>
            <p:ph type="dt" sz="half" idx="10"/>
          </p:nvPr>
        </p:nvSpPr>
        <p:spPr>
          <a:ln/>
        </p:spPr>
        <p:txBody>
          <a:bodyPr/>
          <a:lstStyle>
            <a:lvl1pPr>
              <a:defRPr/>
            </a:lvl1pPr>
          </a:lstStyle>
          <a:p>
            <a:pPr>
              <a:defRPr/>
            </a:pPr>
            <a:fld id="{4E476AB4-6082-4A96-BEE7-C6AF7BAD5CF3}" type="datetime1">
              <a:rPr lang="id-ID"/>
              <a:pPr>
                <a:defRPr/>
              </a:pPr>
              <a:t>24/10/2010</a:t>
            </a:fld>
            <a:endParaRPr lang="en-US"/>
          </a:p>
        </p:txBody>
      </p:sp>
      <p:sp>
        <p:nvSpPr>
          <p:cNvPr id="6" name="Rectangle 44"/>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7" name="Rectangle 45"/>
          <p:cNvSpPr>
            <a:spLocks noGrp="1" noChangeArrowheads="1"/>
          </p:cNvSpPr>
          <p:nvPr>
            <p:ph type="sldNum" sz="quarter" idx="12"/>
          </p:nvPr>
        </p:nvSpPr>
        <p:spPr>
          <a:ln/>
        </p:spPr>
        <p:txBody>
          <a:bodyPr/>
          <a:lstStyle>
            <a:lvl1pPr>
              <a:defRPr/>
            </a:lvl1pPr>
          </a:lstStyle>
          <a:p>
            <a:pPr>
              <a:defRPr/>
            </a:pPr>
            <a:fld id="{CA217680-9913-4E60-93DF-2B91DFBB8BBB}" type="slidenum">
              <a:rPr lang="en-US"/>
              <a:pPr>
                <a:defRPr/>
              </a:pPr>
              <a:t>‹#›</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43"/>
          <p:cNvSpPr>
            <a:spLocks noGrp="1" noChangeArrowheads="1"/>
          </p:cNvSpPr>
          <p:nvPr>
            <p:ph type="dt" sz="half" idx="10"/>
          </p:nvPr>
        </p:nvSpPr>
        <p:spPr>
          <a:ln/>
        </p:spPr>
        <p:txBody>
          <a:bodyPr/>
          <a:lstStyle>
            <a:lvl1pPr>
              <a:defRPr/>
            </a:lvl1pPr>
          </a:lstStyle>
          <a:p>
            <a:pPr>
              <a:defRPr/>
            </a:pPr>
            <a:fld id="{92076B3C-7483-45C0-836F-E41FA8CB1BF6}" type="datetime1">
              <a:rPr lang="id-ID"/>
              <a:pPr>
                <a:defRPr/>
              </a:pPr>
              <a:t>24/10/2010</a:t>
            </a:fld>
            <a:endParaRPr lang="en-US"/>
          </a:p>
        </p:txBody>
      </p:sp>
      <p:sp>
        <p:nvSpPr>
          <p:cNvPr id="8" name="Rectangle 44"/>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9" name="Rectangle 45"/>
          <p:cNvSpPr>
            <a:spLocks noGrp="1" noChangeArrowheads="1"/>
          </p:cNvSpPr>
          <p:nvPr>
            <p:ph type="sldNum" sz="quarter" idx="12"/>
          </p:nvPr>
        </p:nvSpPr>
        <p:spPr>
          <a:ln/>
        </p:spPr>
        <p:txBody>
          <a:bodyPr/>
          <a:lstStyle>
            <a:lvl1pPr>
              <a:defRPr/>
            </a:lvl1pPr>
          </a:lstStyle>
          <a:p>
            <a:pPr>
              <a:defRPr/>
            </a:pPr>
            <a:fld id="{B15ABFC6-6285-4D66-9793-325CAA96203A}" type="slidenum">
              <a:rPr lang="en-US"/>
              <a:pPr>
                <a:defRPr/>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43"/>
          <p:cNvSpPr>
            <a:spLocks noGrp="1" noChangeArrowheads="1"/>
          </p:cNvSpPr>
          <p:nvPr>
            <p:ph type="dt" sz="half" idx="10"/>
          </p:nvPr>
        </p:nvSpPr>
        <p:spPr>
          <a:ln/>
        </p:spPr>
        <p:txBody>
          <a:bodyPr/>
          <a:lstStyle>
            <a:lvl1pPr>
              <a:defRPr/>
            </a:lvl1pPr>
          </a:lstStyle>
          <a:p>
            <a:pPr>
              <a:defRPr/>
            </a:pPr>
            <a:fld id="{DD228078-263D-41AE-94B1-024CC26645CB}" type="datetime1">
              <a:rPr lang="id-ID"/>
              <a:pPr>
                <a:defRPr/>
              </a:pPr>
              <a:t>24/10/2010</a:t>
            </a:fld>
            <a:endParaRPr lang="en-US"/>
          </a:p>
        </p:txBody>
      </p:sp>
      <p:sp>
        <p:nvSpPr>
          <p:cNvPr id="4" name="Rectangle 44"/>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5" name="Rectangle 45"/>
          <p:cNvSpPr>
            <a:spLocks noGrp="1" noChangeArrowheads="1"/>
          </p:cNvSpPr>
          <p:nvPr>
            <p:ph type="sldNum" sz="quarter" idx="12"/>
          </p:nvPr>
        </p:nvSpPr>
        <p:spPr>
          <a:ln/>
        </p:spPr>
        <p:txBody>
          <a:bodyPr/>
          <a:lstStyle>
            <a:lvl1pPr>
              <a:defRPr/>
            </a:lvl1pPr>
          </a:lstStyle>
          <a:p>
            <a:pPr>
              <a:defRPr/>
            </a:pPr>
            <a:fld id="{F2CA7586-E607-42DF-89F3-095DB9B40F42}" type="slidenum">
              <a:rPr lang="en-US"/>
              <a:pPr>
                <a:defRPr/>
              </a:pPr>
              <a:t>‹#›</a:t>
            </a:fld>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fld id="{63FAE84C-9F3B-46E6-A21D-1F087090A22B}" type="datetime1">
              <a:rPr lang="id-ID"/>
              <a:pPr>
                <a:defRPr/>
              </a:pPr>
              <a:t>24/10/2010</a:t>
            </a:fld>
            <a:endParaRPr lang="en-US"/>
          </a:p>
        </p:txBody>
      </p:sp>
      <p:sp>
        <p:nvSpPr>
          <p:cNvPr id="3" name="Rectangle 44"/>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4" name="Rectangle 45"/>
          <p:cNvSpPr>
            <a:spLocks noGrp="1" noChangeArrowheads="1"/>
          </p:cNvSpPr>
          <p:nvPr>
            <p:ph type="sldNum" sz="quarter" idx="12"/>
          </p:nvPr>
        </p:nvSpPr>
        <p:spPr>
          <a:ln/>
        </p:spPr>
        <p:txBody>
          <a:bodyPr/>
          <a:lstStyle>
            <a:lvl1pPr>
              <a:defRPr/>
            </a:lvl1pPr>
          </a:lstStyle>
          <a:p>
            <a:pPr>
              <a:defRPr/>
            </a:pPr>
            <a:fld id="{D1634F3D-16E3-41F2-B333-5422595112BB}" type="slidenum">
              <a:rPr lang="en-US"/>
              <a:pPr>
                <a:defRPr/>
              </a:pPr>
              <a:t>‹#›</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dt" sz="half" idx="10"/>
          </p:nvPr>
        </p:nvSpPr>
        <p:spPr>
          <a:ln/>
        </p:spPr>
        <p:txBody>
          <a:bodyPr/>
          <a:lstStyle>
            <a:lvl1pPr>
              <a:defRPr/>
            </a:lvl1pPr>
          </a:lstStyle>
          <a:p>
            <a:pPr>
              <a:defRPr/>
            </a:pPr>
            <a:fld id="{DFA495A0-3361-474B-A2FA-71F890711E46}" type="datetime1">
              <a:rPr lang="id-ID"/>
              <a:pPr>
                <a:defRPr/>
              </a:pPr>
              <a:t>24/10/2010</a:t>
            </a:fld>
            <a:endParaRPr lang="en-US"/>
          </a:p>
        </p:txBody>
      </p:sp>
      <p:sp>
        <p:nvSpPr>
          <p:cNvPr id="6" name="Rectangle 44"/>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7" name="Rectangle 45"/>
          <p:cNvSpPr>
            <a:spLocks noGrp="1" noChangeArrowheads="1"/>
          </p:cNvSpPr>
          <p:nvPr>
            <p:ph type="sldNum" sz="quarter" idx="12"/>
          </p:nvPr>
        </p:nvSpPr>
        <p:spPr>
          <a:ln/>
        </p:spPr>
        <p:txBody>
          <a:bodyPr/>
          <a:lstStyle>
            <a:lvl1pPr>
              <a:defRPr/>
            </a:lvl1pPr>
          </a:lstStyle>
          <a:p>
            <a:pPr>
              <a:defRPr/>
            </a:pPr>
            <a:fld id="{F9D518AB-7B44-41C2-96CF-20A21B704AC8}" type="slidenum">
              <a:rPr lang="en-US"/>
              <a:pPr>
                <a:defRPr/>
              </a:pPr>
              <a:t>‹#›</a:t>
            </a:fld>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dt" sz="half" idx="10"/>
          </p:nvPr>
        </p:nvSpPr>
        <p:spPr>
          <a:ln/>
        </p:spPr>
        <p:txBody>
          <a:bodyPr/>
          <a:lstStyle>
            <a:lvl1pPr>
              <a:defRPr/>
            </a:lvl1pPr>
          </a:lstStyle>
          <a:p>
            <a:pPr>
              <a:defRPr/>
            </a:pPr>
            <a:fld id="{CBAFF64E-EAD9-425E-B57D-3D5EA3A18E57}" type="datetime1">
              <a:rPr lang="id-ID"/>
              <a:pPr>
                <a:defRPr/>
              </a:pPr>
              <a:t>24/10/2010</a:t>
            </a:fld>
            <a:endParaRPr lang="en-US"/>
          </a:p>
        </p:txBody>
      </p:sp>
      <p:sp>
        <p:nvSpPr>
          <p:cNvPr id="6" name="Rectangle 44"/>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7" name="Rectangle 45"/>
          <p:cNvSpPr>
            <a:spLocks noGrp="1" noChangeArrowheads="1"/>
          </p:cNvSpPr>
          <p:nvPr>
            <p:ph type="sldNum" sz="quarter" idx="12"/>
          </p:nvPr>
        </p:nvSpPr>
        <p:spPr>
          <a:ln/>
        </p:spPr>
        <p:txBody>
          <a:bodyPr/>
          <a:lstStyle>
            <a:lvl1pPr>
              <a:defRPr/>
            </a:lvl1pPr>
          </a:lstStyle>
          <a:p>
            <a:pPr>
              <a:defRPr/>
            </a:pPr>
            <a:fld id="{9CAF8895-A4FB-4D54-B56E-2D3B98277AD4}" type="slidenum">
              <a:rPr lang="en-US"/>
              <a:pPr>
                <a:defRPr/>
              </a:pPr>
              <a:t>‹#›</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3"/>
          <p:cNvSpPr>
            <a:spLocks noGrp="1" noChangeArrowheads="1"/>
          </p:cNvSpPr>
          <p:nvPr>
            <p:ph type="dt" sz="half" idx="10"/>
          </p:nvPr>
        </p:nvSpPr>
        <p:spPr>
          <a:ln/>
        </p:spPr>
        <p:txBody>
          <a:bodyPr/>
          <a:lstStyle>
            <a:lvl1pPr>
              <a:defRPr/>
            </a:lvl1pPr>
          </a:lstStyle>
          <a:p>
            <a:pPr>
              <a:defRPr/>
            </a:pPr>
            <a:fld id="{E48A2C0C-9E69-4BCD-B13D-CC0B4ABF54BE}" type="datetime1">
              <a:rPr lang="id-ID"/>
              <a:pPr>
                <a:defRPr/>
              </a:pPr>
              <a:t>24/10/2010</a:t>
            </a:fld>
            <a:endParaRPr lang="en-US"/>
          </a:p>
        </p:txBody>
      </p:sp>
      <p:sp>
        <p:nvSpPr>
          <p:cNvPr id="5" name="Rectangle 44"/>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6" name="Rectangle 45"/>
          <p:cNvSpPr>
            <a:spLocks noGrp="1" noChangeArrowheads="1"/>
          </p:cNvSpPr>
          <p:nvPr>
            <p:ph type="sldNum" sz="quarter" idx="12"/>
          </p:nvPr>
        </p:nvSpPr>
        <p:spPr>
          <a:ln/>
        </p:spPr>
        <p:txBody>
          <a:bodyPr/>
          <a:lstStyle>
            <a:lvl1pPr>
              <a:defRPr/>
            </a:lvl1pPr>
          </a:lstStyle>
          <a:p>
            <a:pPr>
              <a:defRPr/>
            </a:pPr>
            <a:fld id="{BC90F55E-4A1F-44A0-A72C-35EB68C80B92}" type="slidenum">
              <a:rPr lang="en-US"/>
              <a:pPr>
                <a:defRPr/>
              </a:pPr>
              <a:t>‹#›</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43"/>
          <p:cNvSpPr>
            <a:spLocks noGrp="1" noChangeArrowheads="1"/>
          </p:cNvSpPr>
          <p:nvPr>
            <p:ph type="dt" sz="half" idx="10"/>
          </p:nvPr>
        </p:nvSpPr>
        <p:spPr>
          <a:ln/>
        </p:spPr>
        <p:txBody>
          <a:bodyPr/>
          <a:lstStyle>
            <a:lvl1pPr>
              <a:defRPr/>
            </a:lvl1pPr>
          </a:lstStyle>
          <a:p>
            <a:pPr>
              <a:defRPr/>
            </a:pPr>
            <a:fld id="{2E7D1B66-7AE9-40D2-869E-E6CB8B66AECE}" type="datetime1">
              <a:rPr lang="id-ID"/>
              <a:pPr>
                <a:defRPr/>
              </a:pPr>
              <a:t>24/10/2010</a:t>
            </a:fld>
            <a:endParaRPr lang="en-US"/>
          </a:p>
        </p:txBody>
      </p:sp>
      <p:sp>
        <p:nvSpPr>
          <p:cNvPr id="5" name="Rectangle 44"/>
          <p:cNvSpPr>
            <a:spLocks noGrp="1" noChangeArrowheads="1"/>
          </p:cNvSpPr>
          <p:nvPr>
            <p:ph type="ftr" sz="quarter" idx="11"/>
          </p:nvPr>
        </p:nvSpPr>
        <p:spPr>
          <a:ln/>
        </p:spPr>
        <p:txBody>
          <a:bodyPr/>
          <a:lstStyle>
            <a:lvl1pPr>
              <a:defRPr/>
            </a:lvl1pPr>
          </a:lstStyle>
          <a:p>
            <a:pPr>
              <a:defRPr/>
            </a:pPr>
            <a:r>
              <a:rPr lang="en-US"/>
              <a:t>Sutara Hendrakusumaatmaja</a:t>
            </a:r>
          </a:p>
        </p:txBody>
      </p:sp>
      <p:sp>
        <p:nvSpPr>
          <p:cNvPr id="6" name="Rectangle 45"/>
          <p:cNvSpPr>
            <a:spLocks noGrp="1" noChangeArrowheads="1"/>
          </p:cNvSpPr>
          <p:nvPr>
            <p:ph type="sldNum" sz="quarter" idx="12"/>
          </p:nvPr>
        </p:nvSpPr>
        <p:spPr>
          <a:ln/>
        </p:spPr>
        <p:txBody>
          <a:bodyPr/>
          <a:lstStyle>
            <a:lvl1pPr>
              <a:defRPr/>
            </a:lvl1pPr>
          </a:lstStyle>
          <a:p>
            <a:pPr>
              <a:defRPr/>
            </a:pPr>
            <a:fld id="{0841E1E0-33A4-453E-AA61-DDEC4CF8505F}" type="slidenum">
              <a:rPr lang="en-US"/>
              <a:pPr>
                <a:defRPr/>
              </a:pPr>
              <a:t>‹#›</a:t>
            </a:fld>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id-ID"/>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1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1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1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id-ID"/>
            </a:p>
          </p:txBody>
        </p:sp>
        <p:sp>
          <p:nvSpPr>
            <p:cNvPr id="1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id-ID"/>
            </a:p>
          </p:txBody>
        </p:sp>
        <p:sp>
          <p:nvSpPr>
            <p:cNvPr id="1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1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2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2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2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2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2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2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id-ID"/>
            </a:p>
          </p:txBody>
        </p:sp>
        <p:sp>
          <p:nvSpPr>
            <p:cNvPr id="2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2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2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id-ID"/>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id-ID"/>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id-ID"/>
            </a:p>
          </p:txBody>
        </p:sp>
        <p:sp>
          <p:nvSpPr>
            <p:cNvPr id="3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3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id-ID"/>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id-ID"/>
            </a:p>
          </p:txBody>
        </p:sp>
        <p:sp>
          <p:nvSpPr>
            <p:cNvPr id="3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id-ID"/>
            </a:p>
          </p:txBody>
        </p:sp>
        <p:sp>
          <p:nvSpPr>
            <p:cNvPr id="3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id-ID"/>
            </a:p>
          </p:txBody>
        </p:sp>
      </p:grpSp>
      <p:sp>
        <p:nvSpPr>
          <p:cNvPr id="79911"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id-ID"/>
              <a:t>Click to edit Master subtitle style</a:t>
            </a:r>
          </a:p>
        </p:txBody>
      </p:sp>
      <p:sp>
        <p:nvSpPr>
          <p:cNvPr id="79912"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id-ID"/>
              <a:t>Click to edit Master title style</a:t>
            </a:r>
          </a:p>
        </p:txBody>
      </p:sp>
      <p:sp>
        <p:nvSpPr>
          <p:cNvPr id="39" name="Rectangle 37"/>
          <p:cNvSpPr>
            <a:spLocks noGrp="1" noChangeArrowheads="1"/>
          </p:cNvSpPr>
          <p:nvPr>
            <p:ph type="dt" sz="half" idx="10"/>
          </p:nvPr>
        </p:nvSpPr>
        <p:spPr/>
        <p:txBody>
          <a:bodyPr/>
          <a:lstStyle>
            <a:lvl1pPr>
              <a:defRPr/>
            </a:lvl1pPr>
          </a:lstStyle>
          <a:p>
            <a:pPr>
              <a:defRPr/>
            </a:pPr>
            <a:fld id="{6958FC84-FB78-44E6-BFDF-0592C3E208AF}" type="datetime1">
              <a:rPr lang="id-ID"/>
              <a:pPr>
                <a:defRPr/>
              </a:pPr>
              <a:t>24/10/2010</a:t>
            </a:fld>
            <a:endParaRPr lang="id-ID"/>
          </a:p>
        </p:txBody>
      </p:sp>
      <p:sp>
        <p:nvSpPr>
          <p:cNvPr id="40" name="Rectangle 38"/>
          <p:cNvSpPr>
            <a:spLocks noGrp="1" noChangeArrowheads="1"/>
          </p:cNvSpPr>
          <p:nvPr>
            <p:ph type="ftr" sz="quarter" idx="11"/>
          </p:nvPr>
        </p:nvSpPr>
        <p:spPr/>
        <p:txBody>
          <a:bodyPr/>
          <a:lstStyle>
            <a:lvl1pPr>
              <a:defRPr/>
            </a:lvl1pPr>
          </a:lstStyle>
          <a:p>
            <a:pPr>
              <a:defRPr/>
            </a:pPr>
            <a:r>
              <a:rPr lang="id-ID"/>
              <a:t>Sutara Hendrakusumaatmaja</a:t>
            </a:r>
          </a:p>
        </p:txBody>
      </p:sp>
      <p:sp>
        <p:nvSpPr>
          <p:cNvPr id="41" name="Rectangle 41"/>
          <p:cNvSpPr>
            <a:spLocks noGrp="1" noChangeArrowheads="1"/>
          </p:cNvSpPr>
          <p:nvPr>
            <p:ph type="sldNum" sz="quarter" idx="12"/>
          </p:nvPr>
        </p:nvSpPr>
        <p:spPr/>
        <p:txBody>
          <a:bodyPr/>
          <a:lstStyle>
            <a:lvl1pPr>
              <a:defRPr/>
            </a:lvl1pPr>
          </a:lstStyle>
          <a:p>
            <a:pPr>
              <a:defRPr/>
            </a:pPr>
            <a:fld id="{02409A1E-155B-4FCA-99AC-16AF267294BC}"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39"/>
          <p:cNvSpPr>
            <a:spLocks noGrp="1" noChangeArrowheads="1"/>
          </p:cNvSpPr>
          <p:nvPr>
            <p:ph type="dt" sz="half" idx="10"/>
          </p:nvPr>
        </p:nvSpPr>
        <p:spPr>
          <a:ln/>
        </p:spPr>
        <p:txBody>
          <a:bodyPr/>
          <a:lstStyle>
            <a:lvl1pPr>
              <a:defRPr/>
            </a:lvl1pPr>
          </a:lstStyle>
          <a:p>
            <a:pPr>
              <a:defRPr/>
            </a:pPr>
            <a:fld id="{6AB28C45-1C64-4D47-8AC2-B59FDC5EED12}" type="datetime1">
              <a:rPr lang="id-ID"/>
              <a:pPr>
                <a:defRPr/>
              </a:pPr>
              <a:t>24/10/2010</a:t>
            </a:fld>
            <a:endParaRPr lang="id-ID"/>
          </a:p>
        </p:txBody>
      </p:sp>
      <p:sp>
        <p:nvSpPr>
          <p:cNvPr id="5"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1"/>
          <p:cNvSpPr>
            <a:spLocks noGrp="1" noChangeArrowheads="1"/>
          </p:cNvSpPr>
          <p:nvPr>
            <p:ph type="sldNum" sz="quarter" idx="12"/>
          </p:nvPr>
        </p:nvSpPr>
        <p:spPr>
          <a:ln/>
        </p:spPr>
        <p:txBody>
          <a:bodyPr/>
          <a:lstStyle>
            <a:lvl1pPr>
              <a:defRPr/>
            </a:lvl1pPr>
          </a:lstStyle>
          <a:p>
            <a:pPr>
              <a:defRPr/>
            </a:pPr>
            <a:fld id="{FC614C27-086E-45ED-8DEB-04C2BCB99477}" type="slidenum">
              <a:rPr lang="id-ID"/>
              <a:pPr>
                <a:defRPr/>
              </a:pPr>
              <a:t>‹#›</a:t>
            </a:fld>
            <a:endParaRPr lang="id-ID"/>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9"/>
          <p:cNvSpPr>
            <a:spLocks noGrp="1" noChangeArrowheads="1"/>
          </p:cNvSpPr>
          <p:nvPr>
            <p:ph type="dt" sz="half" idx="10"/>
          </p:nvPr>
        </p:nvSpPr>
        <p:spPr>
          <a:ln/>
        </p:spPr>
        <p:txBody>
          <a:bodyPr/>
          <a:lstStyle>
            <a:lvl1pPr>
              <a:defRPr/>
            </a:lvl1pPr>
          </a:lstStyle>
          <a:p>
            <a:pPr>
              <a:defRPr/>
            </a:pPr>
            <a:fld id="{2AFDCB18-4FEA-439B-AA22-38B04BB8F948}" type="datetime1">
              <a:rPr lang="id-ID"/>
              <a:pPr>
                <a:defRPr/>
              </a:pPr>
              <a:t>24/10/2010</a:t>
            </a:fld>
            <a:endParaRPr lang="id-ID"/>
          </a:p>
        </p:txBody>
      </p:sp>
      <p:sp>
        <p:nvSpPr>
          <p:cNvPr id="5"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1"/>
          <p:cNvSpPr>
            <a:spLocks noGrp="1" noChangeArrowheads="1"/>
          </p:cNvSpPr>
          <p:nvPr>
            <p:ph type="sldNum" sz="quarter" idx="12"/>
          </p:nvPr>
        </p:nvSpPr>
        <p:spPr>
          <a:ln/>
        </p:spPr>
        <p:txBody>
          <a:bodyPr/>
          <a:lstStyle>
            <a:lvl1pPr>
              <a:defRPr/>
            </a:lvl1pPr>
          </a:lstStyle>
          <a:p>
            <a:pPr>
              <a:defRPr/>
            </a:pPr>
            <a:fld id="{9472EFAB-7BCB-4C91-8F3C-B4DD2689CD28}" type="slidenum">
              <a:rPr lang="id-ID"/>
              <a:pPr>
                <a:defRPr/>
              </a:pPr>
              <a:t>‹#›</a:t>
            </a:fld>
            <a:endParaRPr lang="id-ID"/>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39"/>
          <p:cNvSpPr>
            <a:spLocks noGrp="1" noChangeArrowheads="1"/>
          </p:cNvSpPr>
          <p:nvPr>
            <p:ph type="dt" sz="half" idx="10"/>
          </p:nvPr>
        </p:nvSpPr>
        <p:spPr>
          <a:ln/>
        </p:spPr>
        <p:txBody>
          <a:bodyPr/>
          <a:lstStyle>
            <a:lvl1pPr>
              <a:defRPr/>
            </a:lvl1pPr>
          </a:lstStyle>
          <a:p>
            <a:pPr>
              <a:defRPr/>
            </a:pPr>
            <a:fld id="{63DEBCD1-6CA1-40D2-818D-11DF6E887788}" type="datetime1">
              <a:rPr lang="id-ID"/>
              <a:pPr>
                <a:defRPr/>
              </a:pPr>
              <a:t>24/10/2010</a:t>
            </a:fld>
            <a:endParaRPr lang="id-ID"/>
          </a:p>
        </p:txBody>
      </p:sp>
      <p:sp>
        <p:nvSpPr>
          <p:cNvPr id="6"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41"/>
          <p:cNvSpPr>
            <a:spLocks noGrp="1" noChangeArrowheads="1"/>
          </p:cNvSpPr>
          <p:nvPr>
            <p:ph type="sldNum" sz="quarter" idx="12"/>
          </p:nvPr>
        </p:nvSpPr>
        <p:spPr>
          <a:ln/>
        </p:spPr>
        <p:txBody>
          <a:bodyPr/>
          <a:lstStyle>
            <a:lvl1pPr>
              <a:defRPr/>
            </a:lvl1pPr>
          </a:lstStyle>
          <a:p>
            <a:pPr>
              <a:defRPr/>
            </a:pPr>
            <a:fld id="{F46A2C77-C401-4359-AF8E-DAA72508D7ED}" type="slidenum">
              <a:rPr lang="id-ID"/>
              <a:pPr>
                <a:defRPr/>
              </a:pPr>
              <a:t>‹#›</a:t>
            </a:fld>
            <a:endParaRPr lang="id-ID"/>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39"/>
          <p:cNvSpPr>
            <a:spLocks noGrp="1" noChangeArrowheads="1"/>
          </p:cNvSpPr>
          <p:nvPr>
            <p:ph type="dt" sz="half" idx="10"/>
          </p:nvPr>
        </p:nvSpPr>
        <p:spPr>
          <a:ln/>
        </p:spPr>
        <p:txBody>
          <a:bodyPr/>
          <a:lstStyle>
            <a:lvl1pPr>
              <a:defRPr/>
            </a:lvl1pPr>
          </a:lstStyle>
          <a:p>
            <a:pPr>
              <a:defRPr/>
            </a:pPr>
            <a:fld id="{80AEAC7D-035F-46E3-A4DA-EE7D086FC101}" type="datetime1">
              <a:rPr lang="id-ID"/>
              <a:pPr>
                <a:defRPr/>
              </a:pPr>
              <a:t>24/10/2010</a:t>
            </a:fld>
            <a:endParaRPr lang="id-ID"/>
          </a:p>
        </p:txBody>
      </p:sp>
      <p:sp>
        <p:nvSpPr>
          <p:cNvPr id="8"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9" name="Rectangle 41"/>
          <p:cNvSpPr>
            <a:spLocks noGrp="1" noChangeArrowheads="1"/>
          </p:cNvSpPr>
          <p:nvPr>
            <p:ph type="sldNum" sz="quarter" idx="12"/>
          </p:nvPr>
        </p:nvSpPr>
        <p:spPr>
          <a:ln/>
        </p:spPr>
        <p:txBody>
          <a:bodyPr/>
          <a:lstStyle>
            <a:lvl1pPr>
              <a:defRPr/>
            </a:lvl1pPr>
          </a:lstStyle>
          <a:p>
            <a:pPr>
              <a:defRPr/>
            </a:pPr>
            <a:fld id="{836D3CD8-6540-4079-A0E6-22CC658369AD}" type="slidenum">
              <a:rPr lang="id-ID"/>
              <a:pPr>
                <a:defRPr/>
              </a:pPr>
              <a:t>‹#›</a:t>
            </a:fld>
            <a:endParaRPr lang="id-ID"/>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39"/>
          <p:cNvSpPr>
            <a:spLocks noGrp="1" noChangeArrowheads="1"/>
          </p:cNvSpPr>
          <p:nvPr>
            <p:ph type="dt" sz="half" idx="10"/>
          </p:nvPr>
        </p:nvSpPr>
        <p:spPr>
          <a:ln/>
        </p:spPr>
        <p:txBody>
          <a:bodyPr/>
          <a:lstStyle>
            <a:lvl1pPr>
              <a:defRPr/>
            </a:lvl1pPr>
          </a:lstStyle>
          <a:p>
            <a:pPr>
              <a:defRPr/>
            </a:pPr>
            <a:fld id="{A8A84DD8-CCB1-4866-BA5B-AEE53658EE0B}" type="datetime1">
              <a:rPr lang="id-ID"/>
              <a:pPr>
                <a:defRPr/>
              </a:pPr>
              <a:t>24/10/2010</a:t>
            </a:fld>
            <a:endParaRPr lang="id-ID"/>
          </a:p>
        </p:txBody>
      </p:sp>
      <p:sp>
        <p:nvSpPr>
          <p:cNvPr id="4"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5" name="Rectangle 41"/>
          <p:cNvSpPr>
            <a:spLocks noGrp="1" noChangeArrowheads="1"/>
          </p:cNvSpPr>
          <p:nvPr>
            <p:ph type="sldNum" sz="quarter" idx="12"/>
          </p:nvPr>
        </p:nvSpPr>
        <p:spPr>
          <a:ln/>
        </p:spPr>
        <p:txBody>
          <a:bodyPr/>
          <a:lstStyle>
            <a:lvl1pPr>
              <a:defRPr/>
            </a:lvl1pPr>
          </a:lstStyle>
          <a:p>
            <a:pPr>
              <a:defRPr/>
            </a:pPr>
            <a:fld id="{00B9EA82-BD50-4E15-B8B1-904E0A40F1F8}" type="slidenum">
              <a:rPr lang="id-ID"/>
              <a:pPr>
                <a:defRPr/>
              </a:pPr>
              <a:t>‹#›</a:t>
            </a:fld>
            <a:endParaRPr lang="id-ID"/>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fld id="{4CF51D6B-6A54-4BBD-A874-496046C923A5}" type="datetime1">
              <a:rPr lang="id-ID"/>
              <a:pPr>
                <a:defRPr/>
              </a:pPr>
              <a:t>24/10/2010</a:t>
            </a:fld>
            <a:endParaRPr lang="id-ID"/>
          </a:p>
        </p:txBody>
      </p:sp>
      <p:sp>
        <p:nvSpPr>
          <p:cNvPr id="3"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4" name="Rectangle 41"/>
          <p:cNvSpPr>
            <a:spLocks noGrp="1" noChangeArrowheads="1"/>
          </p:cNvSpPr>
          <p:nvPr>
            <p:ph type="sldNum" sz="quarter" idx="12"/>
          </p:nvPr>
        </p:nvSpPr>
        <p:spPr>
          <a:ln/>
        </p:spPr>
        <p:txBody>
          <a:bodyPr/>
          <a:lstStyle>
            <a:lvl1pPr>
              <a:defRPr/>
            </a:lvl1pPr>
          </a:lstStyle>
          <a:p>
            <a:pPr>
              <a:defRPr/>
            </a:pPr>
            <a:fld id="{3B1CE697-D88C-4773-AED1-FC23130CDCB8}" type="slidenum">
              <a:rPr lang="id-ID"/>
              <a:pPr>
                <a:defRPr/>
              </a:pPr>
              <a:t>‹#›</a:t>
            </a:fld>
            <a:endParaRPr lang="id-ID"/>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fld id="{076F2986-EA89-4E5F-A621-AF79D3A38616}" type="datetime1">
              <a:rPr lang="id-ID"/>
              <a:pPr>
                <a:defRPr/>
              </a:pPr>
              <a:t>24/10/2010</a:t>
            </a:fld>
            <a:endParaRPr lang="id-ID"/>
          </a:p>
        </p:txBody>
      </p:sp>
      <p:sp>
        <p:nvSpPr>
          <p:cNvPr id="6"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41"/>
          <p:cNvSpPr>
            <a:spLocks noGrp="1" noChangeArrowheads="1"/>
          </p:cNvSpPr>
          <p:nvPr>
            <p:ph type="sldNum" sz="quarter" idx="12"/>
          </p:nvPr>
        </p:nvSpPr>
        <p:spPr>
          <a:ln/>
        </p:spPr>
        <p:txBody>
          <a:bodyPr/>
          <a:lstStyle>
            <a:lvl1pPr>
              <a:defRPr/>
            </a:lvl1pPr>
          </a:lstStyle>
          <a:p>
            <a:pPr>
              <a:defRPr/>
            </a:pPr>
            <a:fld id="{284F87E3-A76C-415F-8CA2-00D47240BF26}" type="slidenum">
              <a:rPr lang="id-ID"/>
              <a:pPr>
                <a:defRPr/>
              </a:pPr>
              <a:t>‹#›</a:t>
            </a:fld>
            <a:endParaRPr lang="id-ID"/>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fld id="{0EBA5230-95E3-404F-849D-C98D326E0DE9}" type="datetime1">
              <a:rPr lang="id-ID"/>
              <a:pPr>
                <a:defRPr/>
              </a:pPr>
              <a:t>24/10/2010</a:t>
            </a:fld>
            <a:endParaRPr lang="id-ID"/>
          </a:p>
        </p:txBody>
      </p:sp>
      <p:sp>
        <p:nvSpPr>
          <p:cNvPr id="6"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41"/>
          <p:cNvSpPr>
            <a:spLocks noGrp="1" noChangeArrowheads="1"/>
          </p:cNvSpPr>
          <p:nvPr>
            <p:ph type="sldNum" sz="quarter" idx="12"/>
          </p:nvPr>
        </p:nvSpPr>
        <p:spPr>
          <a:ln/>
        </p:spPr>
        <p:txBody>
          <a:bodyPr/>
          <a:lstStyle>
            <a:lvl1pPr>
              <a:defRPr/>
            </a:lvl1pPr>
          </a:lstStyle>
          <a:p>
            <a:pPr>
              <a:defRPr/>
            </a:pPr>
            <a:fld id="{FAA40A19-C083-41E1-9F16-C8B138D10E80}" type="slidenum">
              <a:rPr lang="id-ID"/>
              <a:pPr>
                <a:defRPr/>
              </a:pPr>
              <a:t>‹#›</a:t>
            </a:fld>
            <a:endParaRPr lang="id-ID"/>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39"/>
          <p:cNvSpPr>
            <a:spLocks noGrp="1" noChangeArrowheads="1"/>
          </p:cNvSpPr>
          <p:nvPr>
            <p:ph type="dt" sz="half" idx="10"/>
          </p:nvPr>
        </p:nvSpPr>
        <p:spPr>
          <a:ln/>
        </p:spPr>
        <p:txBody>
          <a:bodyPr/>
          <a:lstStyle>
            <a:lvl1pPr>
              <a:defRPr/>
            </a:lvl1pPr>
          </a:lstStyle>
          <a:p>
            <a:pPr>
              <a:defRPr/>
            </a:pPr>
            <a:fld id="{88C2D83E-2D40-44DC-9DCD-A7540057ABF4}" type="datetime1">
              <a:rPr lang="id-ID"/>
              <a:pPr>
                <a:defRPr/>
              </a:pPr>
              <a:t>24/10/2010</a:t>
            </a:fld>
            <a:endParaRPr lang="id-ID"/>
          </a:p>
        </p:txBody>
      </p:sp>
      <p:sp>
        <p:nvSpPr>
          <p:cNvPr id="5"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1"/>
          <p:cNvSpPr>
            <a:spLocks noGrp="1" noChangeArrowheads="1"/>
          </p:cNvSpPr>
          <p:nvPr>
            <p:ph type="sldNum" sz="quarter" idx="12"/>
          </p:nvPr>
        </p:nvSpPr>
        <p:spPr>
          <a:ln/>
        </p:spPr>
        <p:txBody>
          <a:bodyPr/>
          <a:lstStyle>
            <a:lvl1pPr>
              <a:defRPr/>
            </a:lvl1pPr>
          </a:lstStyle>
          <a:p>
            <a:pPr>
              <a:defRPr/>
            </a:pPr>
            <a:fld id="{2620201E-3C61-4B8B-BB69-819E92C87CEC}" type="slidenum">
              <a:rPr lang="id-ID"/>
              <a:pPr>
                <a:defRPr/>
              </a:pPr>
              <a:t>‹#›</a:t>
            </a:fld>
            <a:endParaRPr lang="id-ID"/>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39"/>
          <p:cNvSpPr>
            <a:spLocks noGrp="1" noChangeArrowheads="1"/>
          </p:cNvSpPr>
          <p:nvPr>
            <p:ph type="dt" sz="half" idx="10"/>
          </p:nvPr>
        </p:nvSpPr>
        <p:spPr>
          <a:ln/>
        </p:spPr>
        <p:txBody>
          <a:bodyPr/>
          <a:lstStyle>
            <a:lvl1pPr>
              <a:defRPr/>
            </a:lvl1pPr>
          </a:lstStyle>
          <a:p>
            <a:pPr>
              <a:defRPr/>
            </a:pPr>
            <a:fld id="{E4CA039D-97E0-41A4-8CA3-686D71A3546D}" type="datetime1">
              <a:rPr lang="id-ID"/>
              <a:pPr>
                <a:defRPr/>
              </a:pPr>
              <a:t>24/10/2010</a:t>
            </a:fld>
            <a:endParaRPr lang="id-ID"/>
          </a:p>
        </p:txBody>
      </p:sp>
      <p:sp>
        <p:nvSpPr>
          <p:cNvPr id="5"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1"/>
          <p:cNvSpPr>
            <a:spLocks noGrp="1" noChangeArrowheads="1"/>
          </p:cNvSpPr>
          <p:nvPr>
            <p:ph type="sldNum" sz="quarter" idx="12"/>
          </p:nvPr>
        </p:nvSpPr>
        <p:spPr>
          <a:ln/>
        </p:spPr>
        <p:txBody>
          <a:bodyPr/>
          <a:lstStyle>
            <a:lvl1pPr>
              <a:defRPr/>
            </a:lvl1pPr>
          </a:lstStyle>
          <a:p>
            <a:pPr>
              <a:defRPr/>
            </a:pPr>
            <a:fld id="{B225D518-9805-43CD-8128-C78D5CE34444}" type="slidenum">
              <a:rPr lang="id-ID"/>
              <a:pPr>
                <a:defRPr/>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8ED493-2497-4C2F-9325-E6D8E9B704B7}" type="datetimeFigureOut">
              <a:rPr lang="en-US" smtClean="0"/>
              <a:pPr/>
              <a:t>10/24/2010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153EB-5F0A-4087-A070-9A63AE275743}" type="slidenum">
              <a:rPr lang="en-US" smtClean="0"/>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id-ID"/>
          </a:p>
        </p:txBody>
      </p:sp>
      <p:sp>
        <p:nvSpPr>
          <p:cNvPr id="3" name="Table Placeholder 2"/>
          <p:cNvSpPr>
            <a:spLocks noGrp="1"/>
          </p:cNvSpPr>
          <p:nvPr>
            <p:ph type="tbl" idx="1"/>
          </p:nvPr>
        </p:nvSpPr>
        <p:spPr>
          <a:xfrm>
            <a:off x="457200" y="1600200"/>
            <a:ext cx="8229600" cy="4530725"/>
          </a:xfrm>
        </p:spPr>
        <p:txBody>
          <a:bodyPr/>
          <a:lstStyle/>
          <a:p>
            <a:pPr lvl="0"/>
            <a:endParaRPr lang="id-ID" noProof="0" smtClean="0"/>
          </a:p>
        </p:txBody>
      </p:sp>
      <p:sp>
        <p:nvSpPr>
          <p:cNvPr id="4" name="Rectangle 39"/>
          <p:cNvSpPr>
            <a:spLocks noGrp="1" noChangeArrowheads="1"/>
          </p:cNvSpPr>
          <p:nvPr>
            <p:ph type="dt" sz="half" idx="10"/>
          </p:nvPr>
        </p:nvSpPr>
        <p:spPr>
          <a:ln/>
        </p:spPr>
        <p:txBody>
          <a:bodyPr/>
          <a:lstStyle>
            <a:lvl1pPr>
              <a:defRPr/>
            </a:lvl1pPr>
          </a:lstStyle>
          <a:p>
            <a:pPr>
              <a:defRPr/>
            </a:pPr>
            <a:fld id="{F0EF580C-4C97-47FC-9405-90C3A690F7F6}" type="datetime1">
              <a:rPr lang="id-ID"/>
              <a:pPr>
                <a:defRPr/>
              </a:pPr>
              <a:t>24/10/2010</a:t>
            </a:fld>
            <a:endParaRPr lang="id-ID"/>
          </a:p>
        </p:txBody>
      </p:sp>
      <p:sp>
        <p:nvSpPr>
          <p:cNvPr id="5" name="Rectangle 40"/>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41"/>
          <p:cNvSpPr>
            <a:spLocks noGrp="1" noChangeArrowheads="1"/>
          </p:cNvSpPr>
          <p:nvPr>
            <p:ph type="sldNum" sz="quarter" idx="12"/>
          </p:nvPr>
        </p:nvSpPr>
        <p:spPr>
          <a:ln/>
        </p:spPr>
        <p:txBody>
          <a:bodyPr/>
          <a:lstStyle>
            <a:lvl1pPr>
              <a:defRPr/>
            </a:lvl1pPr>
          </a:lstStyle>
          <a:p>
            <a:pPr>
              <a:defRPr/>
            </a:pPr>
            <a:fld id="{D910B9C2-027E-496C-B925-44C57BF0E3E5}" type="slidenum">
              <a:rPr lang="id-ID"/>
              <a:pPr>
                <a:defRPr/>
              </a:pPr>
              <a:t>‹#›</a:t>
            </a:fld>
            <a:endParaRPr lang="id-ID"/>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a:defRPr/>
              </a:pPr>
              <a:endParaRPr kumimoji="0" lang="en-US" sz="1800">
                <a:latin typeface="Arial" charset="0"/>
              </a:endParaRPr>
            </a:p>
          </p:txBody>
        </p:sp>
        <p:sp>
          <p:nvSpPr>
            <p:cNvPr id="6"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a:defRPr/>
              </a:pPr>
              <a:endParaRPr kumimoji="0" lang="en-US"/>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0" lang="en-US"/>
            </a:p>
          </p:txBody>
        </p:sp>
        <p:sp>
          <p:nvSpPr>
            <p:cNvPr id="8"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id-ID"/>
            </a:p>
          </p:txBody>
        </p:sp>
        <p:sp>
          <p:nvSpPr>
            <p:cNvPr id="9"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id-ID"/>
            </a:p>
          </p:txBody>
        </p:sp>
      </p:grpSp>
      <p:sp>
        <p:nvSpPr>
          <p:cNvPr id="636930"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id-ID"/>
              <a:t>Click to edit Master subtitle style</a:t>
            </a:r>
          </a:p>
        </p:txBody>
      </p:sp>
      <p:sp>
        <p:nvSpPr>
          <p:cNvPr id="636940" name="Rectangle 12"/>
          <p:cNvSpPr>
            <a:spLocks noGrp="1" noChangeArrowheads="1"/>
          </p:cNvSpPr>
          <p:nvPr>
            <p:ph type="ctrTitle"/>
          </p:nvPr>
        </p:nvSpPr>
        <p:spPr>
          <a:xfrm>
            <a:off x="838200" y="1443038"/>
            <a:ext cx="7086600" cy="1600200"/>
          </a:xfrm>
        </p:spPr>
        <p:txBody>
          <a:bodyPr anchor="ctr"/>
          <a:lstStyle>
            <a:lvl1pPr>
              <a:defRPr/>
            </a:lvl1pPr>
          </a:lstStyle>
          <a:p>
            <a:r>
              <a:rPr lang="id-ID"/>
              <a:t>Click to edit Master title style</a:t>
            </a:r>
          </a:p>
        </p:txBody>
      </p:sp>
      <p:sp>
        <p:nvSpPr>
          <p:cNvPr id="10" name="Rectangle 3"/>
          <p:cNvSpPr>
            <a:spLocks noGrp="1" noChangeArrowheads="1"/>
          </p:cNvSpPr>
          <p:nvPr>
            <p:ph type="dt" sz="half" idx="10"/>
          </p:nvPr>
        </p:nvSpPr>
        <p:spPr>
          <a:xfrm>
            <a:off x="685800" y="6248400"/>
            <a:ext cx="1905000" cy="457200"/>
          </a:xfrm>
        </p:spPr>
        <p:txBody>
          <a:bodyPr/>
          <a:lstStyle>
            <a:lvl1pPr>
              <a:defRPr/>
            </a:lvl1pPr>
          </a:lstStyle>
          <a:p>
            <a:pPr>
              <a:defRPr/>
            </a:pPr>
            <a:fld id="{3C06812B-DBA5-43D5-AD80-5E8D143D2720}" type="datetime1">
              <a:rPr lang="id-ID"/>
              <a:pPr>
                <a:defRPr/>
              </a:pPr>
              <a:t>24/10/2010</a:t>
            </a:fld>
            <a:endParaRPr lang="id-ID"/>
          </a:p>
        </p:txBody>
      </p:sp>
      <p:sp>
        <p:nvSpPr>
          <p:cNvPr id="11" name="Rectangle 4"/>
          <p:cNvSpPr>
            <a:spLocks noGrp="1" noChangeArrowheads="1"/>
          </p:cNvSpPr>
          <p:nvPr>
            <p:ph type="ftr" sz="quarter" idx="11"/>
          </p:nvPr>
        </p:nvSpPr>
        <p:spPr>
          <a:xfrm>
            <a:off x="3124200" y="6248400"/>
            <a:ext cx="2895600" cy="457200"/>
          </a:xfrm>
        </p:spPr>
        <p:txBody>
          <a:bodyPr/>
          <a:lstStyle>
            <a:lvl1pPr>
              <a:defRPr/>
            </a:lvl1pPr>
          </a:lstStyle>
          <a:p>
            <a:pPr>
              <a:defRPr/>
            </a:pPr>
            <a:r>
              <a:rPr lang="id-ID"/>
              <a:t>Sutara Hendrakusumaatmaja</a:t>
            </a:r>
          </a:p>
        </p:txBody>
      </p:sp>
      <p:sp>
        <p:nvSpPr>
          <p:cNvPr id="12" name="Rectangle 5"/>
          <p:cNvSpPr>
            <a:spLocks noGrp="1" noChangeArrowheads="1"/>
          </p:cNvSpPr>
          <p:nvPr>
            <p:ph type="sldNum" sz="quarter" idx="12"/>
          </p:nvPr>
        </p:nvSpPr>
        <p:spPr>
          <a:xfrm>
            <a:off x="6553200" y="6248400"/>
            <a:ext cx="1905000" cy="457200"/>
          </a:xfrm>
        </p:spPr>
        <p:txBody>
          <a:bodyPr/>
          <a:lstStyle>
            <a:lvl1pPr>
              <a:defRPr/>
            </a:lvl1pPr>
          </a:lstStyle>
          <a:p>
            <a:pPr>
              <a:defRPr/>
            </a:pPr>
            <a:fld id="{6C03B681-F647-4C67-8D5C-CA42344C7D4B}" type="slidenum">
              <a:rPr lang="id-ID"/>
              <a:pPr>
                <a:defRPr/>
              </a:pPr>
              <a:t>‹#›</a:t>
            </a:fld>
            <a:endParaRPr lang="id-ID"/>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Rectangle 6"/>
          <p:cNvSpPr>
            <a:spLocks noGrp="1" noChangeArrowheads="1"/>
          </p:cNvSpPr>
          <p:nvPr>
            <p:ph type="dt" sz="half" idx="10"/>
          </p:nvPr>
        </p:nvSpPr>
        <p:spPr>
          <a:ln/>
        </p:spPr>
        <p:txBody>
          <a:bodyPr/>
          <a:lstStyle>
            <a:lvl1pPr>
              <a:defRPr/>
            </a:lvl1pPr>
          </a:lstStyle>
          <a:p>
            <a:pPr>
              <a:defRPr/>
            </a:pPr>
            <a:fld id="{862EF915-C2F0-48D7-B01E-74339F5AF426}" type="datetime1">
              <a:rPr lang="id-ID"/>
              <a:pPr>
                <a:defRPr/>
              </a:pPr>
              <a:t>24/10/2010</a:t>
            </a:fld>
            <a:endParaRPr lang="id-ID"/>
          </a:p>
        </p:txBody>
      </p:sp>
      <p:sp>
        <p:nvSpPr>
          <p:cNvPr id="5" name="Rectangle 7"/>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8"/>
          <p:cNvSpPr>
            <a:spLocks noGrp="1" noChangeArrowheads="1"/>
          </p:cNvSpPr>
          <p:nvPr>
            <p:ph type="sldNum" sz="quarter" idx="12"/>
          </p:nvPr>
        </p:nvSpPr>
        <p:spPr>
          <a:ln/>
        </p:spPr>
        <p:txBody>
          <a:bodyPr/>
          <a:lstStyle>
            <a:lvl1pPr>
              <a:defRPr/>
            </a:lvl1pPr>
          </a:lstStyle>
          <a:p>
            <a:pPr>
              <a:defRPr/>
            </a:pPr>
            <a:fld id="{3DA2254A-23D9-434C-B58C-C84BB3784164}" type="slidenum">
              <a:rPr lang="id-ID"/>
              <a:pPr>
                <a:defRPr/>
              </a:pPr>
              <a:t>‹#›</a:t>
            </a:fld>
            <a:endParaRPr lang="id-ID"/>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fld id="{A7301756-0527-41B7-9C2E-128FBAB7FDAE}" type="datetime1">
              <a:rPr lang="id-ID"/>
              <a:pPr>
                <a:defRPr/>
              </a:pPr>
              <a:t>24/10/2010</a:t>
            </a:fld>
            <a:endParaRPr lang="id-ID"/>
          </a:p>
        </p:txBody>
      </p:sp>
      <p:sp>
        <p:nvSpPr>
          <p:cNvPr id="5" name="Rectangle 7"/>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6" name="Rectangle 8"/>
          <p:cNvSpPr>
            <a:spLocks noGrp="1" noChangeArrowheads="1"/>
          </p:cNvSpPr>
          <p:nvPr>
            <p:ph type="sldNum" sz="quarter" idx="12"/>
          </p:nvPr>
        </p:nvSpPr>
        <p:spPr>
          <a:ln/>
        </p:spPr>
        <p:txBody>
          <a:bodyPr/>
          <a:lstStyle>
            <a:lvl1pPr>
              <a:defRPr/>
            </a:lvl1pPr>
          </a:lstStyle>
          <a:p>
            <a:pPr>
              <a:defRPr/>
            </a:pPr>
            <a:fld id="{48DE83CE-4576-4CB2-8D48-3322E98DD422}" type="slidenum">
              <a:rPr lang="id-ID"/>
              <a:pPr>
                <a:defRPr/>
              </a:pPr>
              <a:t>‹#›</a:t>
            </a:fld>
            <a:endParaRPr lang="id-ID"/>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Rectangle 6"/>
          <p:cNvSpPr>
            <a:spLocks noGrp="1" noChangeArrowheads="1"/>
          </p:cNvSpPr>
          <p:nvPr>
            <p:ph type="dt" sz="half" idx="10"/>
          </p:nvPr>
        </p:nvSpPr>
        <p:spPr>
          <a:ln/>
        </p:spPr>
        <p:txBody>
          <a:bodyPr/>
          <a:lstStyle>
            <a:lvl1pPr>
              <a:defRPr/>
            </a:lvl1pPr>
          </a:lstStyle>
          <a:p>
            <a:pPr>
              <a:defRPr/>
            </a:pPr>
            <a:fld id="{E810F7F9-7E6F-4E98-ACAC-2949FAA3A032}" type="datetime1">
              <a:rPr lang="id-ID"/>
              <a:pPr>
                <a:defRPr/>
              </a:pPr>
              <a:t>24/10/2010</a:t>
            </a:fld>
            <a:endParaRPr lang="id-ID"/>
          </a:p>
        </p:txBody>
      </p:sp>
      <p:sp>
        <p:nvSpPr>
          <p:cNvPr id="6" name="Rectangle 7"/>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8"/>
          <p:cNvSpPr>
            <a:spLocks noGrp="1" noChangeArrowheads="1"/>
          </p:cNvSpPr>
          <p:nvPr>
            <p:ph type="sldNum" sz="quarter" idx="12"/>
          </p:nvPr>
        </p:nvSpPr>
        <p:spPr>
          <a:ln/>
        </p:spPr>
        <p:txBody>
          <a:bodyPr/>
          <a:lstStyle>
            <a:lvl1pPr>
              <a:defRPr/>
            </a:lvl1pPr>
          </a:lstStyle>
          <a:p>
            <a:pPr>
              <a:defRPr/>
            </a:pPr>
            <a:fld id="{F334F795-6925-4EB9-BE99-F6923C629916}" type="slidenum">
              <a:rPr lang="id-ID"/>
              <a:pPr>
                <a:defRPr/>
              </a:pPr>
              <a:t>‹#›</a:t>
            </a:fld>
            <a:endParaRPr lang="id-ID"/>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Rectangle 6"/>
          <p:cNvSpPr>
            <a:spLocks noGrp="1" noChangeArrowheads="1"/>
          </p:cNvSpPr>
          <p:nvPr>
            <p:ph type="dt" sz="half" idx="10"/>
          </p:nvPr>
        </p:nvSpPr>
        <p:spPr>
          <a:ln/>
        </p:spPr>
        <p:txBody>
          <a:bodyPr/>
          <a:lstStyle>
            <a:lvl1pPr>
              <a:defRPr/>
            </a:lvl1pPr>
          </a:lstStyle>
          <a:p>
            <a:pPr>
              <a:defRPr/>
            </a:pPr>
            <a:fld id="{5856AB3F-7DEE-4639-A374-6D0B704ADF21}" type="datetime1">
              <a:rPr lang="id-ID"/>
              <a:pPr>
                <a:defRPr/>
              </a:pPr>
              <a:t>24/10/2010</a:t>
            </a:fld>
            <a:endParaRPr lang="id-ID"/>
          </a:p>
        </p:txBody>
      </p:sp>
      <p:sp>
        <p:nvSpPr>
          <p:cNvPr id="8" name="Rectangle 7"/>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9" name="Rectangle 8"/>
          <p:cNvSpPr>
            <a:spLocks noGrp="1" noChangeArrowheads="1"/>
          </p:cNvSpPr>
          <p:nvPr>
            <p:ph type="sldNum" sz="quarter" idx="12"/>
          </p:nvPr>
        </p:nvSpPr>
        <p:spPr>
          <a:ln/>
        </p:spPr>
        <p:txBody>
          <a:bodyPr/>
          <a:lstStyle>
            <a:lvl1pPr>
              <a:defRPr/>
            </a:lvl1pPr>
          </a:lstStyle>
          <a:p>
            <a:pPr>
              <a:defRPr/>
            </a:pPr>
            <a:fld id="{81CB6ADA-5D83-4372-BA89-387DA1AB4FCC}" type="slidenum">
              <a:rPr lang="id-ID"/>
              <a:pPr>
                <a:defRPr/>
              </a:pPr>
              <a:t>‹#›</a:t>
            </a:fld>
            <a:endParaRPr lang="id-ID"/>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Rectangle 6"/>
          <p:cNvSpPr>
            <a:spLocks noGrp="1" noChangeArrowheads="1"/>
          </p:cNvSpPr>
          <p:nvPr>
            <p:ph type="dt" sz="half" idx="10"/>
          </p:nvPr>
        </p:nvSpPr>
        <p:spPr>
          <a:ln/>
        </p:spPr>
        <p:txBody>
          <a:bodyPr/>
          <a:lstStyle>
            <a:lvl1pPr>
              <a:defRPr/>
            </a:lvl1pPr>
          </a:lstStyle>
          <a:p>
            <a:pPr>
              <a:defRPr/>
            </a:pPr>
            <a:fld id="{A5D17F44-0CC0-499E-9DC1-63D18E924624}" type="datetime1">
              <a:rPr lang="id-ID"/>
              <a:pPr>
                <a:defRPr/>
              </a:pPr>
              <a:t>24/10/2010</a:t>
            </a:fld>
            <a:endParaRPr lang="id-ID"/>
          </a:p>
        </p:txBody>
      </p:sp>
      <p:sp>
        <p:nvSpPr>
          <p:cNvPr id="4" name="Rectangle 7"/>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5" name="Rectangle 8"/>
          <p:cNvSpPr>
            <a:spLocks noGrp="1" noChangeArrowheads="1"/>
          </p:cNvSpPr>
          <p:nvPr>
            <p:ph type="sldNum" sz="quarter" idx="12"/>
          </p:nvPr>
        </p:nvSpPr>
        <p:spPr>
          <a:ln/>
        </p:spPr>
        <p:txBody>
          <a:bodyPr/>
          <a:lstStyle>
            <a:lvl1pPr>
              <a:defRPr/>
            </a:lvl1pPr>
          </a:lstStyle>
          <a:p>
            <a:pPr>
              <a:defRPr/>
            </a:pPr>
            <a:fld id="{1363B7A9-4399-41D8-A346-1DFF708A68F3}" type="slidenum">
              <a:rPr lang="id-ID"/>
              <a:pPr>
                <a:defRPr/>
              </a:pPr>
              <a:t>‹#›</a:t>
            </a:fld>
            <a:endParaRPr lang="id-ID"/>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43CCACA2-26C4-43ED-A0A4-722DB51CBAF7}" type="datetime1">
              <a:rPr lang="id-ID"/>
              <a:pPr>
                <a:defRPr/>
              </a:pPr>
              <a:t>24/10/2010</a:t>
            </a:fld>
            <a:endParaRPr lang="id-ID"/>
          </a:p>
        </p:txBody>
      </p:sp>
      <p:sp>
        <p:nvSpPr>
          <p:cNvPr id="3" name="Rectangle 7"/>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4" name="Rectangle 8"/>
          <p:cNvSpPr>
            <a:spLocks noGrp="1" noChangeArrowheads="1"/>
          </p:cNvSpPr>
          <p:nvPr>
            <p:ph type="sldNum" sz="quarter" idx="12"/>
          </p:nvPr>
        </p:nvSpPr>
        <p:spPr>
          <a:ln/>
        </p:spPr>
        <p:txBody>
          <a:bodyPr/>
          <a:lstStyle>
            <a:lvl1pPr>
              <a:defRPr/>
            </a:lvl1pPr>
          </a:lstStyle>
          <a:p>
            <a:pPr>
              <a:defRPr/>
            </a:pPr>
            <a:fld id="{DE98788E-93D7-436F-A5E7-17CFCE728C35}" type="slidenum">
              <a:rPr lang="id-ID"/>
              <a:pPr>
                <a:defRPr/>
              </a:pPr>
              <a:t>‹#›</a:t>
            </a:fld>
            <a:endParaRPr lang="id-ID"/>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fld id="{6980F86D-53BE-4595-9BB9-80E5112CF2F2}" type="datetime1">
              <a:rPr lang="id-ID"/>
              <a:pPr>
                <a:defRPr/>
              </a:pPr>
              <a:t>24/10/2010</a:t>
            </a:fld>
            <a:endParaRPr lang="id-ID"/>
          </a:p>
        </p:txBody>
      </p:sp>
      <p:sp>
        <p:nvSpPr>
          <p:cNvPr id="6" name="Rectangle 7"/>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8"/>
          <p:cNvSpPr>
            <a:spLocks noGrp="1" noChangeArrowheads="1"/>
          </p:cNvSpPr>
          <p:nvPr>
            <p:ph type="sldNum" sz="quarter" idx="12"/>
          </p:nvPr>
        </p:nvSpPr>
        <p:spPr>
          <a:ln/>
        </p:spPr>
        <p:txBody>
          <a:bodyPr/>
          <a:lstStyle>
            <a:lvl1pPr>
              <a:defRPr/>
            </a:lvl1pPr>
          </a:lstStyle>
          <a:p>
            <a:pPr>
              <a:defRPr/>
            </a:pPr>
            <a:fld id="{A1AB797E-D223-4E5D-919F-C3CDBA8243BA}" type="slidenum">
              <a:rPr lang="id-ID"/>
              <a:pPr>
                <a:defRPr/>
              </a:pPr>
              <a:t>‹#›</a:t>
            </a:fld>
            <a:endParaRPr lang="id-ID"/>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fld id="{A8E330C3-C1E7-4B54-88BE-1A210E8FE8BF}" type="datetime1">
              <a:rPr lang="id-ID"/>
              <a:pPr>
                <a:defRPr/>
              </a:pPr>
              <a:t>24/10/2010</a:t>
            </a:fld>
            <a:endParaRPr lang="id-ID"/>
          </a:p>
        </p:txBody>
      </p:sp>
      <p:sp>
        <p:nvSpPr>
          <p:cNvPr id="6" name="Rectangle 7"/>
          <p:cNvSpPr>
            <a:spLocks noGrp="1" noChangeArrowheads="1"/>
          </p:cNvSpPr>
          <p:nvPr>
            <p:ph type="ftr" sz="quarter" idx="11"/>
          </p:nvPr>
        </p:nvSpPr>
        <p:spPr>
          <a:ln/>
        </p:spPr>
        <p:txBody>
          <a:bodyPr/>
          <a:lstStyle>
            <a:lvl1pPr>
              <a:defRPr/>
            </a:lvl1pPr>
          </a:lstStyle>
          <a:p>
            <a:pPr>
              <a:defRPr/>
            </a:pPr>
            <a:r>
              <a:rPr lang="id-ID"/>
              <a:t>Sutara Hendrakusumaatmaja</a:t>
            </a:r>
          </a:p>
        </p:txBody>
      </p:sp>
      <p:sp>
        <p:nvSpPr>
          <p:cNvPr id="7" name="Rectangle 8"/>
          <p:cNvSpPr>
            <a:spLocks noGrp="1" noChangeArrowheads="1"/>
          </p:cNvSpPr>
          <p:nvPr>
            <p:ph type="sldNum" sz="quarter" idx="12"/>
          </p:nvPr>
        </p:nvSpPr>
        <p:spPr>
          <a:ln/>
        </p:spPr>
        <p:txBody>
          <a:bodyPr/>
          <a:lstStyle>
            <a:lvl1pPr>
              <a:defRPr/>
            </a:lvl1pPr>
          </a:lstStyle>
          <a:p>
            <a:pPr>
              <a:defRPr/>
            </a:pPr>
            <a:fld id="{AEF84599-6CF2-4B51-B4D2-227235FC5572}" type="slidenum">
              <a:rPr lang="id-ID"/>
              <a:pPr>
                <a:defRPr/>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9.xml"/><Relationship Id="rId13" Type="http://schemas.openxmlformats.org/officeDocument/2006/relationships/image" Target="../media/image5.png"/><Relationship Id="rId3" Type="http://schemas.openxmlformats.org/officeDocument/2006/relationships/slideLayout" Target="../slideLayouts/slideLayout104.xml"/><Relationship Id="rId7" Type="http://schemas.openxmlformats.org/officeDocument/2006/relationships/slideLayout" Target="../slideLayouts/slideLayout108.xml"/><Relationship Id="rId12" Type="http://schemas.openxmlformats.org/officeDocument/2006/relationships/theme" Target="../theme/theme10.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slideLayout" Target="../slideLayouts/slideLayout112.xml"/><Relationship Id="rId5" Type="http://schemas.openxmlformats.org/officeDocument/2006/relationships/slideLayout" Target="../slideLayouts/slideLayout106.xml"/><Relationship Id="rId10" Type="http://schemas.openxmlformats.org/officeDocument/2006/relationships/slideLayout" Target="../slideLayouts/slideLayout111.xml"/><Relationship Id="rId4" Type="http://schemas.openxmlformats.org/officeDocument/2006/relationships/slideLayout" Target="../slideLayouts/slideLayout105.xml"/><Relationship Id="rId9" Type="http://schemas.openxmlformats.org/officeDocument/2006/relationships/slideLayout" Target="../slideLayouts/slideLayout11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4.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5.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theme" Target="../theme/theme8.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slideLayout" Target="../slideLayouts/slideLayout90.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ED493-2497-4C2F-9325-E6D8E9B704B7}" type="datetimeFigureOut">
              <a:rPr lang="en-US" smtClean="0"/>
              <a:pPr/>
              <a:t>10/24/2010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F153EB-5F0A-4087-A070-9A63AE2757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1650"/>
            <a:chOff x="0" y="0"/>
            <a:chExt cx="5758" cy="4316"/>
          </a:xfrm>
        </p:grpSpPr>
        <p:sp>
          <p:nvSpPr>
            <p:cNvPr id="440323"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24"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25"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26"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id-ID"/>
            </a:p>
          </p:txBody>
        </p:sp>
        <p:sp>
          <p:nvSpPr>
            <p:cNvPr id="440327"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28"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29"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30"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31"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32"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id-ID"/>
            </a:p>
          </p:txBody>
        </p:sp>
        <p:sp>
          <p:nvSpPr>
            <p:cNvPr id="440333"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id-ID"/>
            </a:p>
          </p:txBody>
        </p:sp>
        <p:sp>
          <p:nvSpPr>
            <p:cNvPr id="440334"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id-ID"/>
            </a:p>
          </p:txBody>
        </p:sp>
        <p:grpSp>
          <p:nvGrpSpPr>
            <p:cNvPr id="3" name="Group 15"/>
            <p:cNvGrpSpPr>
              <a:grpSpLocks/>
            </p:cNvGrpSpPr>
            <p:nvPr/>
          </p:nvGrpSpPr>
          <p:grpSpPr bwMode="auto">
            <a:xfrm>
              <a:off x="192" y="2284"/>
              <a:ext cx="1254" cy="923"/>
              <a:chOff x="192" y="2284"/>
              <a:chExt cx="1254" cy="923"/>
            </a:xfrm>
          </p:grpSpPr>
          <p:sp>
            <p:nvSpPr>
              <p:cNvPr id="440336"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id-ID"/>
              </a:p>
            </p:txBody>
          </p:sp>
          <p:sp>
            <p:nvSpPr>
              <p:cNvPr id="440337"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38"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id-ID"/>
              </a:p>
            </p:txBody>
          </p:sp>
          <p:sp>
            <p:nvSpPr>
              <p:cNvPr id="440339"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40"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41"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42"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43"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44"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45"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46"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47"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48"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49"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50"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51"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52"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53"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54"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55"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440356"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id-ID"/>
              </a:p>
            </p:txBody>
          </p:sp>
          <p:sp>
            <p:nvSpPr>
              <p:cNvPr id="440357"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id-ID"/>
              </a:p>
            </p:txBody>
          </p:sp>
          <p:sp>
            <p:nvSpPr>
              <p:cNvPr id="440358"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id-ID"/>
              </a:p>
            </p:txBody>
          </p:sp>
          <p:sp>
            <p:nvSpPr>
              <p:cNvPr id="440359"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id-ID"/>
              </a:p>
            </p:txBody>
          </p:sp>
          <p:sp>
            <p:nvSpPr>
              <p:cNvPr id="440360"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id-ID"/>
              </a:p>
            </p:txBody>
          </p:sp>
        </p:grpSp>
      </p:grpSp>
      <p:sp>
        <p:nvSpPr>
          <p:cNvPr id="440361"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id-ID" smtClean="0"/>
              <a:t>Click to edit Master title style</a:t>
            </a:r>
          </a:p>
        </p:txBody>
      </p:sp>
      <p:sp>
        <p:nvSpPr>
          <p:cNvPr id="440362"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p>
        </p:txBody>
      </p:sp>
      <p:sp>
        <p:nvSpPr>
          <p:cNvPr id="440363"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ffectLst>
                  <a:outerShdw blurRad="38100" dist="38100" dir="2700000" algn="tl">
                    <a:srgbClr val="000000"/>
                  </a:outerShdw>
                </a:effectLst>
                <a:latin typeface="+mn-lt"/>
              </a:defRPr>
            </a:lvl1pPr>
          </a:lstStyle>
          <a:p>
            <a:pPr>
              <a:defRPr/>
            </a:pPr>
            <a:fld id="{7D18C5A8-CD09-4251-8D07-803C8C08048C}" type="datetime1">
              <a:rPr lang="id-ID"/>
              <a:pPr>
                <a:defRPr/>
              </a:pPr>
              <a:t>24/10/2010</a:t>
            </a:fld>
            <a:endParaRPr lang="id-ID"/>
          </a:p>
        </p:txBody>
      </p:sp>
      <p:sp>
        <p:nvSpPr>
          <p:cNvPr id="440364"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ffectLst>
                  <a:outerShdw blurRad="38100" dist="38100" dir="2700000" algn="tl">
                    <a:srgbClr val="000000"/>
                  </a:outerShdw>
                </a:effectLst>
                <a:latin typeface="+mn-lt"/>
              </a:defRPr>
            </a:lvl1pPr>
          </a:lstStyle>
          <a:p>
            <a:pPr>
              <a:defRPr/>
            </a:pPr>
            <a:r>
              <a:rPr lang="id-ID"/>
              <a:t>Sutara Hendrakusumaatmaja</a:t>
            </a:r>
          </a:p>
        </p:txBody>
      </p:sp>
      <p:sp>
        <p:nvSpPr>
          <p:cNvPr id="440365"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ffectLst>
                  <a:outerShdw blurRad="38100" dist="38100" dir="2700000" algn="tl">
                    <a:srgbClr val="000000"/>
                  </a:outerShdw>
                </a:effectLst>
                <a:latin typeface="+mn-lt"/>
              </a:defRPr>
            </a:lvl1pPr>
          </a:lstStyle>
          <a:p>
            <a:pPr>
              <a:defRPr/>
            </a:pPr>
            <a:fld id="{8C2DA663-6CD0-45C1-BC95-BBCD227F9A01}" type="slidenum">
              <a:rPr lang="id-ID"/>
              <a:pPr>
                <a:defRPr/>
              </a:pPr>
              <a:t>‹#›</a:t>
            </a:fld>
            <a:endParaRPr lang="id-ID"/>
          </a:p>
        </p:txBody>
      </p:sp>
    </p:spTree>
  </p:cSld>
  <p:clrMap bg1="dk2" tx1="lt1" bg2="dk1" tx2="lt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hd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6413"/>
            <a:chOff x="0" y="0"/>
            <a:chExt cx="5760" cy="4319"/>
          </a:xfrm>
        </p:grpSpPr>
        <p:sp>
          <p:nvSpPr>
            <p:cNvPr id="26214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id-ID"/>
            </a:p>
          </p:txBody>
        </p:sp>
        <p:sp>
          <p:nvSpPr>
            <p:cNvPr id="26214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id-ID"/>
            </a:p>
          </p:txBody>
        </p:sp>
        <p:sp>
          <p:nvSpPr>
            <p:cNvPr id="26214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id-ID"/>
            </a:p>
          </p:txBody>
        </p:sp>
        <p:sp>
          <p:nvSpPr>
            <p:cNvPr id="26215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d-ID"/>
            </a:p>
          </p:txBody>
        </p:sp>
        <p:sp>
          <p:nvSpPr>
            <p:cNvPr id="26215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id-ID"/>
            </a:p>
          </p:txBody>
        </p:sp>
        <p:sp>
          <p:nvSpPr>
            <p:cNvPr id="26215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id-ID"/>
            </a:p>
          </p:txBody>
        </p:sp>
        <p:sp>
          <p:nvSpPr>
            <p:cNvPr id="26215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id-ID"/>
            </a:p>
          </p:txBody>
        </p:sp>
        <p:sp>
          <p:nvSpPr>
            <p:cNvPr id="26215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id-ID"/>
            </a:p>
          </p:txBody>
        </p:sp>
        <p:sp>
          <p:nvSpPr>
            <p:cNvPr id="26215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id-ID"/>
            </a:p>
          </p:txBody>
        </p:sp>
        <p:sp>
          <p:nvSpPr>
            <p:cNvPr id="26215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id-ID"/>
            </a:p>
          </p:txBody>
        </p:sp>
        <p:sp>
          <p:nvSpPr>
            <p:cNvPr id="26215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id-ID"/>
            </a:p>
          </p:txBody>
        </p:sp>
        <p:sp>
          <p:nvSpPr>
            <p:cNvPr id="26215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id-ID"/>
            </a:p>
          </p:txBody>
        </p:sp>
        <p:sp>
          <p:nvSpPr>
            <p:cNvPr id="26215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id-ID"/>
            </a:p>
          </p:txBody>
        </p:sp>
        <p:sp>
          <p:nvSpPr>
            <p:cNvPr id="26216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id-ID"/>
            </a:p>
          </p:txBody>
        </p:sp>
        <p:sp>
          <p:nvSpPr>
            <p:cNvPr id="26216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id-ID"/>
            </a:p>
          </p:txBody>
        </p:sp>
        <p:sp>
          <p:nvSpPr>
            <p:cNvPr id="26216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id-ID"/>
            </a:p>
          </p:txBody>
        </p:sp>
        <p:sp>
          <p:nvSpPr>
            <p:cNvPr id="26216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id-ID"/>
            </a:p>
          </p:txBody>
        </p:sp>
        <p:sp>
          <p:nvSpPr>
            <p:cNvPr id="26216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id-ID"/>
            </a:p>
          </p:txBody>
        </p:sp>
        <p:sp>
          <p:nvSpPr>
            <p:cNvPr id="26216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id-ID"/>
            </a:p>
          </p:txBody>
        </p:sp>
        <p:sp>
          <p:nvSpPr>
            <p:cNvPr id="26216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id-ID"/>
            </a:p>
          </p:txBody>
        </p:sp>
        <p:sp>
          <p:nvSpPr>
            <p:cNvPr id="26216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id-ID"/>
            </a:p>
          </p:txBody>
        </p:sp>
        <p:sp>
          <p:nvSpPr>
            <p:cNvPr id="26216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id-ID"/>
            </a:p>
          </p:txBody>
        </p:sp>
        <p:sp>
          <p:nvSpPr>
            <p:cNvPr id="26216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id-ID"/>
            </a:p>
          </p:txBody>
        </p:sp>
        <p:sp>
          <p:nvSpPr>
            <p:cNvPr id="26217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id-ID"/>
            </a:p>
          </p:txBody>
        </p:sp>
        <p:sp>
          <p:nvSpPr>
            <p:cNvPr id="26217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id-ID"/>
            </a:p>
          </p:txBody>
        </p:sp>
        <p:sp>
          <p:nvSpPr>
            <p:cNvPr id="26217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id-ID"/>
            </a:p>
          </p:txBody>
        </p:sp>
        <p:sp>
          <p:nvSpPr>
            <p:cNvPr id="26217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id-ID"/>
            </a:p>
          </p:txBody>
        </p:sp>
        <p:sp>
          <p:nvSpPr>
            <p:cNvPr id="26217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id-ID"/>
            </a:p>
          </p:txBody>
        </p:sp>
        <p:sp>
          <p:nvSpPr>
            <p:cNvPr id="26217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id-ID"/>
            </a:p>
          </p:txBody>
        </p:sp>
        <p:sp>
          <p:nvSpPr>
            <p:cNvPr id="26217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id-ID"/>
            </a:p>
          </p:txBody>
        </p:sp>
        <p:sp>
          <p:nvSpPr>
            <p:cNvPr id="26217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id-ID"/>
            </a:p>
          </p:txBody>
        </p:sp>
        <p:sp>
          <p:nvSpPr>
            <p:cNvPr id="26217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d-ID"/>
            </a:p>
          </p:txBody>
        </p:sp>
        <p:sp>
          <p:nvSpPr>
            <p:cNvPr id="26217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id-ID"/>
            </a:p>
          </p:txBody>
        </p:sp>
        <p:sp>
          <p:nvSpPr>
            <p:cNvPr id="26218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id-ID"/>
            </a:p>
          </p:txBody>
        </p:sp>
        <p:sp>
          <p:nvSpPr>
            <p:cNvPr id="26218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id-ID"/>
            </a:p>
          </p:txBody>
        </p:sp>
        <p:sp>
          <p:nvSpPr>
            <p:cNvPr id="26218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id-ID"/>
            </a:p>
          </p:txBody>
        </p:sp>
        <p:grpSp>
          <p:nvGrpSpPr>
            <p:cNvPr id="3" name="Group 39"/>
            <p:cNvGrpSpPr>
              <a:grpSpLocks/>
            </p:cNvGrpSpPr>
            <p:nvPr userDrawn="1"/>
          </p:nvGrpSpPr>
          <p:grpSpPr bwMode="auto">
            <a:xfrm>
              <a:off x="0" y="1632"/>
              <a:ext cx="5758" cy="1858"/>
              <a:chOff x="0" y="1632"/>
              <a:chExt cx="5758" cy="1858"/>
            </a:xfrm>
          </p:grpSpPr>
          <p:sp>
            <p:nvSpPr>
              <p:cNvPr id="26218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id-ID"/>
              </a:p>
            </p:txBody>
          </p:sp>
          <p:sp>
            <p:nvSpPr>
              <p:cNvPr id="26218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id-ID"/>
              </a:p>
            </p:txBody>
          </p:sp>
        </p:grpSp>
      </p:grpSp>
      <p:sp>
        <p:nvSpPr>
          <p:cNvPr id="262186"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d-ID" smtClean="0"/>
              <a:t>Click to edit Master title style</a:t>
            </a:r>
          </a:p>
        </p:txBody>
      </p:sp>
      <p:sp>
        <p:nvSpPr>
          <p:cNvPr id="26218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p>
        </p:txBody>
      </p:sp>
      <p:sp>
        <p:nvSpPr>
          <p:cNvPr id="262188"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latin typeface="+mn-lt"/>
              </a:defRPr>
            </a:lvl1pPr>
          </a:lstStyle>
          <a:p>
            <a:pPr>
              <a:defRPr/>
            </a:pPr>
            <a:fld id="{6EE4EFBF-7672-4B42-86F6-A3E67137E34B}" type="datetime1">
              <a:rPr lang="id-ID"/>
              <a:pPr>
                <a:defRPr/>
              </a:pPr>
              <a:t>24/10/2010</a:t>
            </a:fld>
            <a:endParaRPr lang="id-ID"/>
          </a:p>
        </p:txBody>
      </p:sp>
      <p:sp>
        <p:nvSpPr>
          <p:cNvPr id="262189"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latin typeface="+mn-lt"/>
              </a:defRPr>
            </a:lvl1pPr>
          </a:lstStyle>
          <a:p>
            <a:pPr>
              <a:defRPr/>
            </a:pPr>
            <a:r>
              <a:rPr lang="id-ID"/>
              <a:t>Sutara Hendrakusumaatmaja</a:t>
            </a:r>
          </a:p>
        </p:txBody>
      </p:sp>
      <p:sp>
        <p:nvSpPr>
          <p:cNvPr id="262190"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latin typeface="+mn-lt"/>
              </a:defRPr>
            </a:lvl1pPr>
          </a:lstStyle>
          <a:p>
            <a:pPr>
              <a:defRPr/>
            </a:pPr>
            <a:fld id="{1F37FD96-D0FC-4544-A01A-7632D32E65AD}" type="slidenum">
              <a:rPr lang="id-ID"/>
              <a:pPr>
                <a:defRPr/>
              </a:pPr>
              <a:t>‹#›</a:t>
            </a:fld>
            <a:endParaRPr lang="id-ID"/>
          </a:p>
        </p:txBody>
      </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762000" y="6400800"/>
            <a:ext cx="8380413" cy="455613"/>
          </a:xfrm>
          <a:prstGeom prst="rect">
            <a:avLst/>
          </a:prstGeom>
          <a:solidFill>
            <a:schemeClr val="accent2">
              <a:alpha val="50000"/>
            </a:schemeClr>
          </a:solidFill>
          <a:ln w="9525">
            <a:noFill/>
            <a:miter lim="800000"/>
            <a:headEnd/>
            <a:tailEnd/>
          </a:ln>
          <a:effectLst/>
        </p:spPr>
        <p:txBody>
          <a:bodyPr/>
          <a:lstStyle/>
          <a:p>
            <a:pPr>
              <a:defRPr/>
            </a:pPr>
            <a:endParaRPr lang="en-US"/>
          </a:p>
        </p:txBody>
      </p:sp>
      <p:sp>
        <p:nvSpPr>
          <p:cNvPr id="89091" name="Rectangle 3"/>
          <p:cNvSpPr>
            <a:spLocks noGrp="1" noChangeArrowheads="1"/>
          </p:cNvSpPr>
          <p:nvPr>
            <p:ph type="title"/>
          </p:nvPr>
        </p:nvSpPr>
        <p:spPr bwMode="auto">
          <a:xfrm>
            <a:off x="1143000" y="228600"/>
            <a:ext cx="7772400" cy="11430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p>
            <a:pPr lvl="0"/>
            <a:r>
              <a:rPr lang="id-ID" smtClean="0"/>
              <a:t>Click to edit Master title style</a:t>
            </a:r>
          </a:p>
        </p:txBody>
      </p:sp>
      <p:sp>
        <p:nvSpPr>
          <p:cNvPr id="7172" name="Rectangle 4"/>
          <p:cNvSpPr>
            <a:spLocks noGrp="1" noChangeArrowheads="1"/>
          </p:cNvSpPr>
          <p:nvPr>
            <p:ph type="body" idx="1"/>
          </p:nvPr>
        </p:nvSpPr>
        <p:spPr bwMode="auto">
          <a:xfrm>
            <a:off x="12954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p>
        </p:txBody>
      </p:sp>
      <p:sp>
        <p:nvSpPr>
          <p:cNvPr id="89093" name="Rectangle 5"/>
          <p:cNvSpPr>
            <a:spLocks noGrp="1" noChangeArrowheads="1"/>
          </p:cNvSpPr>
          <p:nvPr>
            <p:ph type="dt" sz="half" idx="2"/>
          </p:nvPr>
        </p:nvSpPr>
        <p:spPr bwMode="auto">
          <a:xfrm>
            <a:off x="1295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lvl1pPr>
          </a:lstStyle>
          <a:p>
            <a:pPr>
              <a:defRPr/>
            </a:pPr>
            <a:fld id="{03E3035A-A84B-458D-A4CF-BA8FD1B25DCA}" type="datetime1">
              <a:rPr lang="id-ID"/>
              <a:pPr>
                <a:defRPr/>
              </a:pPr>
              <a:t>24/10/2010</a:t>
            </a:fld>
            <a:endParaRPr lang="id-ID"/>
          </a:p>
        </p:txBody>
      </p:sp>
      <p:sp>
        <p:nvSpPr>
          <p:cNvPr id="89094" name="Rectangle 6"/>
          <p:cNvSpPr>
            <a:spLocks noGrp="1" noChangeArrowheads="1"/>
          </p:cNvSpPr>
          <p:nvPr>
            <p:ph type="ftr" sz="quarter" idx="3"/>
          </p:nvPr>
        </p:nvSpPr>
        <p:spPr bwMode="auto">
          <a:xfrm>
            <a:off x="37338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lvl1pPr>
          </a:lstStyle>
          <a:p>
            <a:pPr>
              <a:defRPr/>
            </a:pPr>
            <a:r>
              <a:rPr lang="id-ID"/>
              <a:t>Sutara Hendrakusumaatmaja</a:t>
            </a:r>
          </a:p>
        </p:txBody>
      </p:sp>
      <p:sp>
        <p:nvSpPr>
          <p:cNvPr id="89095" name="Rectangle 7"/>
          <p:cNvSpPr>
            <a:spLocks noGrp="1" noChangeArrowheads="1"/>
          </p:cNvSpPr>
          <p:nvPr>
            <p:ph type="sldNum" sz="quarter" idx="4"/>
          </p:nvPr>
        </p:nvSpPr>
        <p:spPr bwMode="auto">
          <a:xfrm>
            <a:off x="7162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pPr>
              <a:defRPr/>
            </a:pPr>
            <a:fld id="{7D77844E-D490-4A62-85E2-5749EB5C0CE0}" type="slidenum">
              <a:rPr lang="id-ID"/>
              <a:pPr>
                <a:defRPr/>
              </a:pPr>
              <a:t>‹#›</a:t>
            </a:fld>
            <a:endParaRPr lang="id-ID"/>
          </a:p>
        </p:txBody>
      </p:sp>
      <p:grpSp>
        <p:nvGrpSpPr>
          <p:cNvPr id="2" name="Group 8"/>
          <p:cNvGrpSpPr>
            <a:grpSpLocks/>
          </p:cNvGrpSpPr>
          <p:nvPr/>
        </p:nvGrpSpPr>
        <p:grpSpPr bwMode="auto">
          <a:xfrm>
            <a:off x="0" y="0"/>
            <a:ext cx="1066800" cy="6856413"/>
            <a:chOff x="0" y="0"/>
            <a:chExt cx="672" cy="4319"/>
          </a:xfrm>
        </p:grpSpPr>
        <p:grpSp>
          <p:nvGrpSpPr>
            <p:cNvPr id="3" name="Group 9"/>
            <p:cNvGrpSpPr>
              <a:grpSpLocks/>
            </p:cNvGrpSpPr>
            <p:nvPr/>
          </p:nvGrpSpPr>
          <p:grpSpPr bwMode="auto">
            <a:xfrm>
              <a:off x="0" y="0"/>
              <a:ext cx="599" cy="4319"/>
              <a:chOff x="0" y="0"/>
              <a:chExt cx="599" cy="4319"/>
            </a:xfrm>
          </p:grpSpPr>
          <p:sp>
            <p:nvSpPr>
              <p:cNvPr id="89098" name="Rectangle 10" descr="Denim"/>
              <p:cNvSpPr>
                <a:spLocks noChangeArrowheads="1"/>
              </p:cNvSpPr>
              <p:nvPr/>
            </p:nvSpPr>
            <p:spPr bwMode="auto">
              <a:xfrm>
                <a:off x="0" y="0"/>
                <a:ext cx="476" cy="4319"/>
              </a:xfrm>
              <a:prstGeom prst="rect">
                <a:avLst/>
              </a:prstGeom>
              <a:blipFill dpi="0" rotWithShape="0">
                <a:blip r:embed="rId13"/>
                <a:srcRect/>
                <a:tile tx="0" ty="0" sx="100000" sy="100000" flip="none" algn="tl"/>
              </a:blipFill>
              <a:ln w="9525">
                <a:noFill/>
                <a:miter lim="800000"/>
                <a:headEnd/>
                <a:tailEnd/>
              </a:ln>
              <a:effectLst/>
            </p:spPr>
            <p:txBody>
              <a:bodyPr/>
              <a:lstStyle/>
              <a:p>
                <a:pPr>
                  <a:defRPr/>
                </a:pPr>
                <a:endParaRPr lang="id-ID"/>
              </a:p>
            </p:txBody>
          </p:sp>
          <p:sp>
            <p:nvSpPr>
              <p:cNvPr id="89099" name="Rectangle 11"/>
              <p:cNvSpPr>
                <a:spLocks noChangeArrowheads="1"/>
              </p:cNvSpPr>
              <p:nvPr/>
            </p:nvSpPr>
            <p:spPr bwMode="auto">
              <a:xfrm>
                <a:off x="119" y="240"/>
                <a:ext cx="357" cy="2064"/>
              </a:xfrm>
              <a:prstGeom prst="rect">
                <a:avLst/>
              </a:prstGeom>
              <a:solidFill>
                <a:schemeClr val="accent2">
                  <a:alpha val="50000"/>
                </a:schemeClr>
              </a:solidFill>
              <a:ln w="9525">
                <a:noFill/>
                <a:miter lim="800000"/>
                <a:headEnd/>
                <a:tailEnd/>
              </a:ln>
              <a:effectLst/>
            </p:spPr>
            <p:txBody>
              <a:bodyPr/>
              <a:lstStyle/>
              <a:p>
                <a:pPr>
                  <a:defRPr/>
                </a:pPr>
                <a:endParaRPr lang="id-ID"/>
              </a:p>
            </p:txBody>
          </p:sp>
          <p:sp>
            <p:nvSpPr>
              <p:cNvPr id="89100" name="Rectangle 12"/>
              <p:cNvSpPr>
                <a:spLocks noChangeArrowheads="1"/>
              </p:cNvSpPr>
              <p:nvPr/>
            </p:nvSpPr>
            <p:spPr bwMode="auto">
              <a:xfrm>
                <a:off x="0" y="960"/>
                <a:ext cx="476" cy="528"/>
              </a:xfrm>
              <a:prstGeom prst="rect">
                <a:avLst/>
              </a:prstGeom>
              <a:solidFill>
                <a:schemeClr val="folHlink">
                  <a:alpha val="50000"/>
                </a:schemeClr>
              </a:solidFill>
              <a:ln w="9525">
                <a:noFill/>
                <a:miter lim="800000"/>
                <a:headEnd/>
                <a:tailEnd/>
              </a:ln>
              <a:effectLst/>
            </p:spPr>
            <p:txBody>
              <a:bodyPr wrap="none" lIns="92075" tIns="46038" rIns="92075" bIns="46038" anchor="ctr"/>
              <a:lstStyle/>
              <a:p>
                <a:pPr eaLnBrk="0" hangingPunct="0">
                  <a:spcBef>
                    <a:spcPct val="50000"/>
                  </a:spcBef>
                  <a:defRPr/>
                </a:pPr>
                <a:endParaRPr lang="en-US"/>
              </a:p>
            </p:txBody>
          </p:sp>
          <p:sp>
            <p:nvSpPr>
              <p:cNvPr id="89101" name="Rectangle 13"/>
              <p:cNvSpPr>
                <a:spLocks noChangeArrowheads="1"/>
              </p:cNvSpPr>
              <p:nvPr/>
            </p:nvSpPr>
            <p:spPr bwMode="auto">
              <a:xfrm>
                <a:off x="297" y="432"/>
                <a:ext cx="89" cy="3792"/>
              </a:xfrm>
              <a:prstGeom prst="rect">
                <a:avLst/>
              </a:prstGeom>
              <a:solidFill>
                <a:schemeClr val="hlink">
                  <a:alpha val="50000"/>
                </a:schemeClr>
              </a:solidFill>
              <a:ln w="9525">
                <a:noFill/>
                <a:miter lim="800000"/>
                <a:headEnd/>
                <a:tailEnd/>
              </a:ln>
              <a:effectLst/>
            </p:spPr>
            <p:txBody>
              <a:bodyPr/>
              <a:lstStyle/>
              <a:p>
                <a:pPr>
                  <a:defRPr/>
                </a:pPr>
                <a:endParaRPr lang="id-ID"/>
              </a:p>
            </p:txBody>
          </p:sp>
          <p:sp>
            <p:nvSpPr>
              <p:cNvPr id="89102" name="Rectangle 14"/>
              <p:cNvSpPr>
                <a:spLocks noChangeArrowheads="1"/>
              </p:cNvSpPr>
              <p:nvPr/>
            </p:nvSpPr>
            <p:spPr bwMode="auto">
              <a:xfrm>
                <a:off x="0" y="3024"/>
                <a:ext cx="327" cy="96"/>
              </a:xfrm>
              <a:prstGeom prst="rect">
                <a:avLst/>
              </a:prstGeom>
              <a:solidFill>
                <a:schemeClr val="accent1">
                  <a:alpha val="50000"/>
                </a:schemeClr>
              </a:solidFill>
              <a:ln w="9525">
                <a:noFill/>
                <a:miter lim="800000"/>
                <a:headEnd/>
                <a:tailEnd/>
              </a:ln>
              <a:effectLst/>
            </p:spPr>
            <p:txBody>
              <a:bodyPr wrap="none" lIns="92075" tIns="46038" rIns="92075" bIns="46038" anchor="ctr"/>
              <a:lstStyle/>
              <a:p>
                <a:pPr eaLnBrk="0" hangingPunct="0">
                  <a:spcBef>
                    <a:spcPct val="50000"/>
                  </a:spcBef>
                  <a:defRPr/>
                </a:pPr>
                <a:endParaRPr lang="en-US"/>
              </a:p>
            </p:txBody>
          </p:sp>
          <p:sp>
            <p:nvSpPr>
              <p:cNvPr id="89103" name="Rectangle 15"/>
              <p:cNvSpPr>
                <a:spLocks noChangeArrowheads="1"/>
              </p:cNvSpPr>
              <p:nvPr/>
            </p:nvSpPr>
            <p:spPr bwMode="auto">
              <a:xfrm>
                <a:off x="0" y="3216"/>
                <a:ext cx="327" cy="96"/>
              </a:xfrm>
              <a:prstGeom prst="rect">
                <a:avLst/>
              </a:prstGeom>
              <a:solidFill>
                <a:schemeClr val="accent1">
                  <a:alpha val="50000"/>
                </a:schemeClr>
              </a:solidFill>
              <a:ln w="9525">
                <a:noFill/>
                <a:miter lim="800000"/>
                <a:headEnd/>
                <a:tailEnd/>
              </a:ln>
              <a:effectLst/>
            </p:spPr>
            <p:txBody>
              <a:bodyPr wrap="none" lIns="92075" tIns="46038" rIns="92075" bIns="46038" anchor="ctr"/>
              <a:lstStyle/>
              <a:p>
                <a:pPr eaLnBrk="0" hangingPunct="0">
                  <a:spcBef>
                    <a:spcPct val="50000"/>
                  </a:spcBef>
                  <a:defRPr/>
                </a:pPr>
                <a:endParaRPr lang="en-US"/>
              </a:p>
            </p:txBody>
          </p:sp>
          <p:sp>
            <p:nvSpPr>
              <p:cNvPr id="89104" name="Rectangle 16"/>
              <p:cNvSpPr>
                <a:spLocks noChangeArrowheads="1"/>
              </p:cNvSpPr>
              <p:nvPr/>
            </p:nvSpPr>
            <p:spPr bwMode="auto">
              <a:xfrm>
                <a:off x="0" y="3408"/>
                <a:ext cx="327" cy="96"/>
              </a:xfrm>
              <a:prstGeom prst="rect">
                <a:avLst/>
              </a:prstGeom>
              <a:solidFill>
                <a:schemeClr val="accent1">
                  <a:alpha val="50000"/>
                </a:schemeClr>
              </a:solidFill>
              <a:ln w="9525">
                <a:noFill/>
                <a:miter lim="800000"/>
                <a:headEnd/>
                <a:tailEnd/>
              </a:ln>
              <a:effectLst/>
            </p:spPr>
            <p:txBody>
              <a:bodyPr wrap="none" lIns="92075" tIns="46038" rIns="92075" bIns="46038" anchor="ctr"/>
              <a:lstStyle/>
              <a:p>
                <a:pPr eaLnBrk="0" hangingPunct="0">
                  <a:spcBef>
                    <a:spcPct val="50000"/>
                  </a:spcBef>
                  <a:defRPr/>
                </a:pPr>
                <a:endParaRPr lang="en-US"/>
              </a:p>
            </p:txBody>
          </p:sp>
          <p:sp>
            <p:nvSpPr>
              <p:cNvPr id="89105" name="Arc 17"/>
              <p:cNvSpPr>
                <a:spLocks/>
              </p:cNvSpPr>
              <p:nvPr/>
            </p:nvSpPr>
            <p:spPr bwMode="auto">
              <a:xfrm>
                <a:off x="474" y="2260"/>
                <a:ext cx="125" cy="1154"/>
              </a:xfrm>
              <a:custGeom>
                <a:avLst/>
                <a:gdLst>
                  <a:gd name="G0" fmla="+- 754 0 0"/>
                  <a:gd name="G1" fmla="+- 21600 0 0"/>
                  <a:gd name="G2" fmla="+- 21600 0 0"/>
                  <a:gd name="T0" fmla="*/ 0 w 22354"/>
                  <a:gd name="T1" fmla="*/ 13 h 43200"/>
                  <a:gd name="T2" fmla="*/ 754 w 22354"/>
                  <a:gd name="T3" fmla="*/ 43200 h 43200"/>
                  <a:gd name="T4" fmla="*/ 754 w 22354"/>
                  <a:gd name="T5" fmla="*/ 21600 h 43200"/>
                </a:gdLst>
                <a:ahLst/>
                <a:cxnLst>
                  <a:cxn ang="0">
                    <a:pos x="T0" y="T1"/>
                  </a:cxn>
                  <a:cxn ang="0">
                    <a:pos x="T2" y="T3"/>
                  </a:cxn>
                  <a:cxn ang="0">
                    <a:pos x="T4" y="T5"/>
                  </a:cxn>
                </a:cxnLst>
                <a:rect l="0" t="0" r="r" b="b"/>
                <a:pathLst>
                  <a:path w="22354" h="43200" fill="none" extrusionOk="0">
                    <a:moveTo>
                      <a:pt x="0" y="13"/>
                    </a:moveTo>
                    <a:cubicBezTo>
                      <a:pt x="251" y="4"/>
                      <a:pt x="502" y="-1"/>
                      <a:pt x="754" y="0"/>
                    </a:cubicBezTo>
                    <a:cubicBezTo>
                      <a:pt x="12683" y="0"/>
                      <a:pt x="22354" y="9670"/>
                      <a:pt x="22354" y="21600"/>
                    </a:cubicBezTo>
                    <a:cubicBezTo>
                      <a:pt x="22354" y="33529"/>
                      <a:pt x="12683" y="43199"/>
                      <a:pt x="754" y="43200"/>
                    </a:cubicBezTo>
                  </a:path>
                  <a:path w="22354" h="43200" stroke="0" extrusionOk="0">
                    <a:moveTo>
                      <a:pt x="0" y="13"/>
                    </a:moveTo>
                    <a:cubicBezTo>
                      <a:pt x="251" y="4"/>
                      <a:pt x="502" y="-1"/>
                      <a:pt x="754" y="0"/>
                    </a:cubicBezTo>
                    <a:cubicBezTo>
                      <a:pt x="12683" y="0"/>
                      <a:pt x="22354" y="9670"/>
                      <a:pt x="22354" y="21600"/>
                    </a:cubicBezTo>
                    <a:cubicBezTo>
                      <a:pt x="22354" y="33529"/>
                      <a:pt x="12683" y="43199"/>
                      <a:pt x="754" y="43200"/>
                    </a:cubicBezTo>
                    <a:lnTo>
                      <a:pt x="754" y="21600"/>
                    </a:lnTo>
                    <a:close/>
                  </a:path>
                </a:pathLst>
              </a:custGeom>
              <a:solidFill>
                <a:schemeClr val="folHlink">
                  <a:alpha val="50000"/>
                </a:schemeClr>
              </a:solidFill>
              <a:ln w="9525">
                <a:noFill/>
                <a:round/>
                <a:headEnd type="none" w="sm" len="sm"/>
                <a:tailEnd type="none" w="sm" len="sm"/>
              </a:ln>
              <a:effectLst/>
            </p:spPr>
            <p:txBody>
              <a:bodyPr/>
              <a:lstStyle/>
              <a:p>
                <a:pPr>
                  <a:defRPr/>
                </a:pPr>
                <a:endParaRPr lang="id-ID"/>
              </a:p>
            </p:txBody>
          </p:sp>
        </p:grpSp>
        <p:sp>
          <p:nvSpPr>
            <p:cNvPr id="89106" name="Oval 18"/>
            <p:cNvSpPr>
              <a:spLocks noChangeArrowheads="1"/>
            </p:cNvSpPr>
            <p:nvPr/>
          </p:nvSpPr>
          <p:spPr bwMode="auto">
            <a:xfrm>
              <a:off x="0" y="672"/>
              <a:ext cx="672" cy="624"/>
            </a:xfrm>
            <a:prstGeom prst="ellipse">
              <a:avLst/>
            </a:prstGeom>
            <a:solidFill>
              <a:schemeClr val="accent1">
                <a:alpha val="50000"/>
              </a:schemeClr>
            </a:solidFill>
            <a:ln w="9525">
              <a:noFill/>
              <a:round/>
              <a:headEnd/>
              <a:tailEnd/>
            </a:ln>
            <a:effectLst/>
          </p:spPr>
          <p:txBody>
            <a:bodyPr wrap="none" lIns="92075" tIns="46038" rIns="92075" bIns="46038" anchor="ctr"/>
            <a:lstStyle/>
            <a:p>
              <a:pPr eaLnBrk="0" hangingPunct="0">
                <a:spcBef>
                  <a:spcPct val="50000"/>
                </a:spcBef>
                <a:defRPr/>
              </a:pPr>
              <a:endParaRPr lang="en-US"/>
            </a:p>
          </p:txBody>
        </p:sp>
        <p:sp>
          <p:nvSpPr>
            <p:cNvPr id="89107" name="Rectangle 19"/>
            <p:cNvSpPr>
              <a:spLocks noChangeArrowheads="1"/>
            </p:cNvSpPr>
            <p:nvPr/>
          </p:nvSpPr>
          <p:spPr bwMode="auto">
            <a:xfrm>
              <a:off x="480" y="0"/>
              <a:ext cx="192" cy="4319"/>
            </a:xfrm>
            <a:prstGeom prst="rect">
              <a:avLst/>
            </a:prstGeom>
            <a:gradFill rotWithShape="0">
              <a:gsLst>
                <a:gs pos="0">
                  <a:schemeClr val="bg2"/>
                </a:gs>
                <a:gs pos="100000">
                  <a:schemeClr val="bg1"/>
                </a:gs>
              </a:gsLst>
              <a:lin ang="0" scaled="1"/>
            </a:gradFill>
            <a:ln w="9525">
              <a:noFill/>
              <a:miter lim="800000"/>
              <a:headEnd/>
              <a:tailEnd/>
            </a:ln>
            <a:effectLst/>
          </p:spPr>
          <p:txBody>
            <a:bodyPr/>
            <a:lstStyle/>
            <a:p>
              <a:pPr>
                <a:defRPr/>
              </a:pPr>
              <a:endParaRPr lang="id-ID"/>
            </a:p>
          </p:txBody>
        </p:sp>
      </p:grpSp>
      <p:sp>
        <p:nvSpPr>
          <p:cNvPr id="89108" name="Rectangle 20"/>
          <p:cNvSpPr>
            <a:spLocks noChangeArrowheads="1"/>
          </p:cNvSpPr>
          <p:nvPr/>
        </p:nvSpPr>
        <p:spPr bwMode="auto">
          <a:xfrm>
            <a:off x="762000" y="1474788"/>
            <a:ext cx="8380413" cy="125412"/>
          </a:xfrm>
          <a:prstGeom prst="rect">
            <a:avLst/>
          </a:prstGeom>
          <a:solidFill>
            <a:schemeClr val="accent2">
              <a:alpha val="50000"/>
            </a:schemeClr>
          </a:solidFill>
          <a:ln w="9525">
            <a:noFill/>
            <a:miter lim="800000"/>
            <a:headEnd/>
            <a:tailEnd/>
          </a:ln>
          <a:effectLst/>
        </p:spPr>
        <p:txBody>
          <a:bodyPr/>
          <a:lstStyle/>
          <a:p>
            <a:pPr>
              <a:defRPr/>
            </a:pPr>
            <a:endParaRPr lang="en-US"/>
          </a:p>
        </p:txBody>
      </p:sp>
    </p:spTree>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934200"/>
            <a:chOff x="0" y="0"/>
            <a:chExt cx="5760" cy="4368"/>
          </a:xfrm>
        </p:grpSpPr>
        <p:sp>
          <p:nvSpPr>
            <p:cNvPr id="10035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id-ID"/>
            </a:p>
          </p:txBody>
        </p:sp>
        <p:sp>
          <p:nvSpPr>
            <p:cNvPr id="10035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sp>
          <p:nvSpPr>
            <p:cNvPr id="10035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d-ID"/>
            </a:p>
          </p:txBody>
        </p:sp>
        <p:sp>
          <p:nvSpPr>
            <p:cNvPr id="10035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d-ID"/>
            </a:p>
          </p:txBody>
        </p:sp>
        <p:sp>
          <p:nvSpPr>
            <p:cNvPr id="10035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d-ID"/>
            </a:p>
          </p:txBody>
        </p:sp>
        <p:sp>
          <p:nvSpPr>
            <p:cNvPr id="10036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sp>
          <p:nvSpPr>
            <p:cNvPr id="10036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sp>
          <p:nvSpPr>
            <p:cNvPr id="10036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sp>
          <p:nvSpPr>
            <p:cNvPr id="10036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id-ID"/>
            </a:p>
          </p:txBody>
        </p:sp>
        <p:sp>
          <p:nvSpPr>
            <p:cNvPr id="10036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id-ID"/>
            </a:p>
          </p:txBody>
        </p:sp>
        <p:sp>
          <p:nvSpPr>
            <p:cNvPr id="10036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id-ID"/>
            </a:p>
          </p:txBody>
        </p:sp>
        <p:sp>
          <p:nvSpPr>
            <p:cNvPr id="10036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id-ID"/>
            </a:p>
          </p:txBody>
        </p:sp>
        <p:sp>
          <p:nvSpPr>
            <p:cNvPr id="10036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id-ID"/>
            </a:p>
          </p:txBody>
        </p:sp>
        <p:sp>
          <p:nvSpPr>
            <p:cNvPr id="10036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id-ID"/>
            </a:p>
          </p:txBody>
        </p:sp>
        <p:sp>
          <p:nvSpPr>
            <p:cNvPr id="10036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id-ID"/>
            </a:p>
          </p:txBody>
        </p:sp>
        <p:sp>
          <p:nvSpPr>
            <p:cNvPr id="10037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sp>
          <p:nvSpPr>
            <p:cNvPr id="10037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id-ID"/>
            </a:p>
          </p:txBody>
        </p:sp>
        <p:sp>
          <p:nvSpPr>
            <p:cNvPr id="10037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id-ID"/>
            </a:p>
          </p:txBody>
        </p:sp>
      </p:grpSp>
      <p:sp>
        <p:nvSpPr>
          <p:cNvPr id="100373"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d-ID" smtClean="0"/>
              <a:t>Click to edit Master title style</a:t>
            </a:r>
          </a:p>
        </p:txBody>
      </p:sp>
      <p:sp>
        <p:nvSpPr>
          <p:cNvPr id="100374"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p>
        </p:txBody>
      </p:sp>
      <p:sp>
        <p:nvSpPr>
          <p:cNvPr id="100375"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effectLst>
                  <a:outerShdw blurRad="38100" dist="38100" dir="2700000" algn="tl">
                    <a:srgbClr val="000000"/>
                  </a:outerShdw>
                </a:effectLst>
              </a:defRPr>
            </a:lvl1pPr>
          </a:lstStyle>
          <a:p>
            <a:pPr>
              <a:defRPr/>
            </a:pPr>
            <a:fld id="{89C15AFB-AF47-43E6-9554-D206E9B3B77B}" type="datetime1">
              <a:rPr lang="id-ID"/>
              <a:pPr>
                <a:defRPr/>
              </a:pPr>
              <a:t>24/10/2010</a:t>
            </a:fld>
            <a:endParaRPr lang="id-ID"/>
          </a:p>
        </p:txBody>
      </p:sp>
      <p:sp>
        <p:nvSpPr>
          <p:cNvPr id="100376"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effectLst>
                  <a:outerShdw blurRad="38100" dist="38100" dir="2700000" algn="tl">
                    <a:srgbClr val="000000"/>
                  </a:outerShdw>
                </a:effectLst>
              </a:defRPr>
            </a:lvl1pPr>
          </a:lstStyle>
          <a:p>
            <a:pPr>
              <a:defRPr/>
            </a:pPr>
            <a:r>
              <a:rPr lang="id-ID"/>
              <a:t>Sutara Hendrakusumaatmaja</a:t>
            </a:r>
          </a:p>
        </p:txBody>
      </p:sp>
      <p:sp>
        <p:nvSpPr>
          <p:cNvPr id="100377"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effectLst>
                  <a:outerShdw blurRad="38100" dist="38100" dir="2700000" algn="tl">
                    <a:srgbClr val="000000"/>
                  </a:outerShdw>
                </a:effectLst>
              </a:defRPr>
            </a:lvl1pPr>
          </a:lstStyle>
          <a:p>
            <a:pPr>
              <a:defRPr/>
            </a:pPr>
            <a:fld id="{89F4B0CB-36A8-4519-A7CC-AA98EBB0660E}" type="slidenum">
              <a:rPr lang="id-ID"/>
              <a:pPr>
                <a:defRPr/>
              </a:pPr>
              <a:t>‹#›</a:t>
            </a:fld>
            <a:endParaRPr lang="id-ID"/>
          </a:p>
        </p:txBody>
      </p:sp>
    </p:spTree>
  </p:cSld>
  <p:clrMap bg1="dk2" tx1="lt1" bg2="dk1"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AutoShape 2"/>
          <p:cNvSpPr>
            <a:spLocks noChangeArrowheads="1"/>
          </p:cNvSpPr>
          <p:nvPr/>
        </p:nvSpPr>
        <p:spPr bwMode="auto">
          <a:xfrm rot="6480000" flipH="1">
            <a:off x="730250" y="1489075"/>
            <a:ext cx="901700" cy="901700"/>
          </a:xfrm>
          <a:prstGeom prst="rtTriangle">
            <a:avLst/>
          </a:prstGeom>
          <a:noFill/>
          <a:ln w="12700">
            <a:solidFill>
              <a:schemeClr val="accent2"/>
            </a:solidFill>
            <a:miter lim="800000"/>
            <a:headEnd/>
            <a:tailEnd/>
          </a:ln>
          <a:effectLst/>
        </p:spPr>
        <p:txBody>
          <a:bodyPr rot="10800000" vert="eaVert" wrap="none" anchor="ctr"/>
          <a:lstStyle/>
          <a:p>
            <a:pPr algn="ctr">
              <a:defRPr/>
            </a:pPr>
            <a:endParaRPr lang="en-US">
              <a:latin typeface="Arial" charset="0"/>
            </a:endParaRPr>
          </a:p>
        </p:txBody>
      </p:sp>
      <p:sp>
        <p:nvSpPr>
          <p:cNvPr id="4099" name="Rectangle 3"/>
          <p:cNvSpPr>
            <a:spLocks noGrp="1" noChangeArrowheads="1"/>
          </p:cNvSpPr>
          <p:nvPr>
            <p:ph type="title"/>
          </p:nvPr>
        </p:nvSpPr>
        <p:spPr bwMode="auto">
          <a:xfrm>
            <a:off x="1206500" y="315913"/>
            <a:ext cx="7086600" cy="127635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id-ID" smtClean="0"/>
              <a:t>Click to edit Master title style</a:t>
            </a:r>
          </a:p>
        </p:txBody>
      </p:sp>
      <p:sp>
        <p:nvSpPr>
          <p:cNvPr id="4100" name="Rectangle 4"/>
          <p:cNvSpPr>
            <a:spLocks noGrp="1" noChangeArrowheads="1"/>
          </p:cNvSpPr>
          <p:nvPr>
            <p:ph type="body" idx="1"/>
          </p:nvPr>
        </p:nvSpPr>
        <p:spPr bwMode="auto">
          <a:xfrm>
            <a:off x="674688" y="1795463"/>
            <a:ext cx="7826375"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p>
        </p:txBody>
      </p:sp>
      <p:sp>
        <p:nvSpPr>
          <p:cNvPr id="56325" name="Rectangle 5"/>
          <p:cNvSpPr>
            <a:spLocks noGrp="1" noChangeArrowheads="1"/>
          </p:cNvSpPr>
          <p:nvPr>
            <p:ph type="dt" sz="half" idx="2"/>
          </p:nvPr>
        </p:nvSpPr>
        <p:spPr bwMode="auto">
          <a:xfrm>
            <a:off x="0" y="6145213"/>
            <a:ext cx="1371600" cy="712787"/>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kumimoji="0" sz="1400">
                <a:latin typeface="+mn-lt"/>
              </a:defRPr>
            </a:lvl1pPr>
          </a:lstStyle>
          <a:p>
            <a:pPr>
              <a:defRPr/>
            </a:pPr>
            <a:fld id="{4B324D62-DDEB-4BB4-AFEF-5621E235F89A}" type="datetime1">
              <a:rPr lang="id-ID"/>
              <a:pPr>
                <a:defRPr/>
              </a:pPr>
              <a:t>24/10/2010</a:t>
            </a:fld>
            <a:endParaRPr lang="id-ID"/>
          </a:p>
        </p:txBody>
      </p:sp>
      <p:sp>
        <p:nvSpPr>
          <p:cNvPr id="56326" name="Rectangle 6"/>
          <p:cNvSpPr>
            <a:spLocks noGrp="1" noChangeArrowheads="1"/>
          </p:cNvSpPr>
          <p:nvPr>
            <p:ph type="ftr" sz="quarter" idx="3"/>
          </p:nvPr>
        </p:nvSpPr>
        <p:spPr bwMode="auto">
          <a:xfrm>
            <a:off x="1676400" y="6400800"/>
            <a:ext cx="3352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kumimoji="0" sz="1400">
                <a:latin typeface="+mn-lt"/>
              </a:defRPr>
            </a:lvl1pPr>
          </a:lstStyle>
          <a:p>
            <a:pPr>
              <a:defRPr/>
            </a:pPr>
            <a:r>
              <a:rPr lang="id-ID"/>
              <a:t>Sutara Hendrakusumaatmaja</a:t>
            </a:r>
          </a:p>
        </p:txBody>
      </p:sp>
      <p:sp>
        <p:nvSpPr>
          <p:cNvPr id="56327" name="Rectangle 7"/>
          <p:cNvSpPr>
            <a:spLocks noGrp="1" noChangeArrowheads="1"/>
          </p:cNvSpPr>
          <p:nvPr>
            <p:ph type="sldNum" sz="quarter" idx="4"/>
          </p:nvPr>
        </p:nvSpPr>
        <p:spPr bwMode="auto">
          <a:xfrm>
            <a:off x="1371600" y="6477000"/>
            <a:ext cx="304800" cy="381000"/>
          </a:xfrm>
          <a:prstGeom prst="rect">
            <a:avLst/>
          </a:prstGeom>
          <a:solidFill>
            <a:schemeClr val="accent1"/>
          </a:solidFill>
          <a:ln w="9525">
            <a:noFill/>
            <a:miter lim="800000"/>
            <a:headEnd/>
            <a:tailEnd/>
          </a:ln>
          <a:effectLst/>
        </p:spPr>
        <p:txBody>
          <a:bodyPr vert="horz" wrap="none" lIns="92075" tIns="46038" rIns="92075" bIns="46038" numCol="1" anchor="b" anchorCtr="0" compatLnSpc="1">
            <a:prstTxWarp prst="textNoShape">
              <a:avLst/>
            </a:prstTxWarp>
          </a:bodyPr>
          <a:lstStyle>
            <a:lvl1pPr algn="r">
              <a:defRPr kumimoji="0" sz="1400">
                <a:latin typeface="+mn-lt"/>
              </a:defRPr>
            </a:lvl1pPr>
          </a:lstStyle>
          <a:p>
            <a:pPr>
              <a:defRPr/>
            </a:pPr>
            <a:fld id="{21C22561-0814-4119-A8CB-EEA0B77C28E9}" type="slidenum">
              <a:rPr lang="id-ID"/>
              <a:pPr>
                <a:defRPr/>
              </a:pPr>
              <a:t>‹#›</a:t>
            </a:fld>
            <a:endParaRPr lang="id-ID"/>
          </a:p>
        </p:txBody>
      </p:sp>
      <p:grpSp>
        <p:nvGrpSpPr>
          <p:cNvPr id="2" name="Group 8"/>
          <p:cNvGrpSpPr>
            <a:grpSpLocks/>
          </p:cNvGrpSpPr>
          <p:nvPr/>
        </p:nvGrpSpPr>
        <p:grpSpPr bwMode="auto">
          <a:xfrm>
            <a:off x="4365625" y="1951038"/>
            <a:ext cx="4770438" cy="5062537"/>
            <a:chOff x="2750" y="1229"/>
            <a:chExt cx="3005" cy="3189"/>
          </a:xfrm>
        </p:grpSpPr>
        <p:sp>
          <p:nvSpPr>
            <p:cNvPr id="56329" name="AutoShape 9"/>
            <p:cNvSpPr>
              <a:spLocks noChangeArrowheads="1"/>
            </p:cNvSpPr>
            <p:nvPr/>
          </p:nvSpPr>
          <p:spPr bwMode="auto">
            <a:xfrm rot="13500000" flipH="1">
              <a:off x="4453" y="3780"/>
              <a:ext cx="568" cy="568"/>
            </a:xfrm>
            <a:prstGeom prst="rtTriangle">
              <a:avLst/>
            </a:prstGeom>
            <a:noFill/>
            <a:ln w="12700">
              <a:solidFill>
                <a:schemeClr val="accent2"/>
              </a:solidFill>
              <a:miter lim="800000"/>
              <a:headEnd/>
              <a:tailEnd/>
            </a:ln>
            <a:effectLst/>
          </p:spPr>
          <p:txBody>
            <a:bodyPr wrap="none" anchor="ctr"/>
            <a:lstStyle/>
            <a:p>
              <a:pPr>
                <a:defRPr/>
              </a:pPr>
              <a:endParaRPr lang="id-ID"/>
            </a:p>
          </p:txBody>
        </p:sp>
        <p:sp>
          <p:nvSpPr>
            <p:cNvPr id="56330" name="AutoShape 10"/>
            <p:cNvSpPr>
              <a:spLocks noChangeArrowheads="1"/>
            </p:cNvSpPr>
            <p:nvPr/>
          </p:nvSpPr>
          <p:spPr bwMode="auto">
            <a:xfrm rot="16200000">
              <a:off x="4711" y="3319"/>
              <a:ext cx="858" cy="852"/>
            </a:xfrm>
            <a:prstGeom prst="rtTriangle">
              <a:avLst/>
            </a:prstGeom>
            <a:noFill/>
            <a:ln w="12700">
              <a:solidFill>
                <a:schemeClr val="accent2"/>
              </a:solidFill>
              <a:miter lim="800000"/>
              <a:headEnd/>
              <a:tailEnd/>
            </a:ln>
            <a:effectLst/>
          </p:spPr>
          <p:txBody>
            <a:bodyPr wrap="none" anchor="ctr"/>
            <a:lstStyle/>
            <a:p>
              <a:pPr>
                <a:defRPr/>
              </a:pPr>
              <a:endParaRPr lang="id-ID"/>
            </a:p>
          </p:txBody>
        </p:sp>
        <p:sp>
          <p:nvSpPr>
            <p:cNvPr id="56331" name="AutoShape 11"/>
            <p:cNvSpPr>
              <a:spLocks noChangeArrowheads="1"/>
            </p:cNvSpPr>
            <p:nvPr/>
          </p:nvSpPr>
          <p:spPr bwMode="auto">
            <a:xfrm>
              <a:off x="4947" y="2612"/>
              <a:ext cx="808" cy="808"/>
            </a:xfrm>
            <a:prstGeom prst="diamond">
              <a:avLst/>
            </a:prstGeom>
            <a:noFill/>
            <a:ln w="12700">
              <a:solidFill>
                <a:schemeClr val="accent2"/>
              </a:solidFill>
              <a:miter lim="800000"/>
              <a:headEnd/>
              <a:tailEnd/>
            </a:ln>
            <a:effectLst/>
          </p:spPr>
          <p:txBody>
            <a:bodyPr wrap="none" anchor="ctr"/>
            <a:lstStyle/>
            <a:p>
              <a:pPr>
                <a:defRPr/>
              </a:pPr>
              <a:endParaRPr lang="id-ID"/>
            </a:p>
          </p:txBody>
        </p:sp>
        <p:sp>
          <p:nvSpPr>
            <p:cNvPr id="56332" name="AutoShape 12"/>
            <p:cNvSpPr>
              <a:spLocks noChangeArrowheads="1"/>
            </p:cNvSpPr>
            <p:nvPr/>
          </p:nvSpPr>
          <p:spPr bwMode="auto">
            <a:xfrm rot="13500000">
              <a:off x="2750" y="3164"/>
              <a:ext cx="1254" cy="1254"/>
            </a:xfrm>
            <a:prstGeom prst="rtTriangle">
              <a:avLst/>
            </a:prstGeom>
            <a:noFill/>
            <a:ln w="12700">
              <a:solidFill>
                <a:schemeClr val="accent2"/>
              </a:solidFill>
              <a:miter lim="800000"/>
              <a:headEnd/>
              <a:tailEnd/>
            </a:ln>
            <a:effectLst/>
          </p:spPr>
          <p:txBody>
            <a:bodyPr wrap="none" anchor="ctr"/>
            <a:lstStyle/>
            <a:p>
              <a:pPr>
                <a:defRPr/>
              </a:pPr>
              <a:endParaRPr lang="id-ID"/>
            </a:p>
          </p:txBody>
        </p:sp>
        <p:sp>
          <p:nvSpPr>
            <p:cNvPr id="56333" name="AutoShape 13"/>
            <p:cNvSpPr>
              <a:spLocks noChangeArrowheads="1"/>
            </p:cNvSpPr>
            <p:nvPr/>
          </p:nvSpPr>
          <p:spPr bwMode="auto">
            <a:xfrm rot="8100000" flipH="1">
              <a:off x="3721" y="2495"/>
              <a:ext cx="568" cy="568"/>
            </a:xfrm>
            <a:prstGeom prst="rtTriangle">
              <a:avLst/>
            </a:prstGeom>
            <a:noFill/>
            <a:ln w="12700">
              <a:solidFill>
                <a:schemeClr val="accent2"/>
              </a:solidFill>
              <a:miter lim="800000"/>
              <a:headEnd/>
              <a:tailEnd/>
            </a:ln>
            <a:effectLst/>
          </p:spPr>
          <p:txBody>
            <a:bodyPr wrap="none" anchor="ctr"/>
            <a:lstStyle/>
            <a:p>
              <a:pPr>
                <a:defRPr/>
              </a:pPr>
              <a:endParaRPr lang="id-ID"/>
            </a:p>
          </p:txBody>
        </p:sp>
        <p:grpSp>
          <p:nvGrpSpPr>
            <p:cNvPr id="3" name="Group 14"/>
            <p:cNvGrpSpPr>
              <a:grpSpLocks/>
            </p:cNvGrpSpPr>
            <p:nvPr/>
          </p:nvGrpSpPr>
          <p:grpSpPr bwMode="auto">
            <a:xfrm>
              <a:off x="4384" y="2184"/>
              <a:ext cx="402" cy="1198"/>
              <a:chOff x="4384" y="2184"/>
              <a:chExt cx="402" cy="1198"/>
            </a:xfrm>
          </p:grpSpPr>
          <p:sp>
            <p:nvSpPr>
              <p:cNvPr id="56335" name="Line 15"/>
              <p:cNvSpPr>
                <a:spLocks noChangeShapeType="1"/>
              </p:cNvSpPr>
              <p:nvPr/>
            </p:nvSpPr>
            <p:spPr bwMode="auto">
              <a:xfrm>
                <a:off x="4784" y="2194"/>
                <a:ext cx="0" cy="784"/>
              </a:xfrm>
              <a:prstGeom prst="line">
                <a:avLst/>
              </a:prstGeom>
              <a:noFill/>
              <a:ln w="12700">
                <a:solidFill>
                  <a:schemeClr val="accent2"/>
                </a:solidFill>
                <a:round/>
                <a:headEnd type="none" w="sm" len="sm"/>
                <a:tailEnd type="none" w="sm" len="sm"/>
              </a:ln>
              <a:effectLst/>
            </p:spPr>
            <p:txBody>
              <a:bodyPr wrap="none" anchor="ctr"/>
              <a:lstStyle/>
              <a:p>
                <a:pPr>
                  <a:defRPr/>
                </a:pPr>
                <a:endParaRPr lang="id-ID"/>
              </a:p>
            </p:txBody>
          </p:sp>
          <p:sp>
            <p:nvSpPr>
              <p:cNvPr id="56336" name="Line 16"/>
              <p:cNvSpPr>
                <a:spLocks noChangeShapeType="1"/>
              </p:cNvSpPr>
              <p:nvPr/>
            </p:nvSpPr>
            <p:spPr bwMode="auto">
              <a:xfrm>
                <a:off x="4388" y="2582"/>
                <a:ext cx="0" cy="800"/>
              </a:xfrm>
              <a:prstGeom prst="line">
                <a:avLst/>
              </a:prstGeom>
              <a:noFill/>
              <a:ln w="12700">
                <a:solidFill>
                  <a:schemeClr val="accent2"/>
                </a:solidFill>
                <a:round/>
                <a:headEnd type="none" w="sm" len="sm"/>
                <a:tailEnd type="none" w="sm" len="sm"/>
              </a:ln>
              <a:effectLst/>
            </p:spPr>
            <p:txBody>
              <a:bodyPr wrap="none" anchor="ctr"/>
              <a:lstStyle/>
              <a:p>
                <a:pPr>
                  <a:defRPr/>
                </a:pPr>
                <a:endParaRPr lang="id-ID"/>
              </a:p>
            </p:txBody>
          </p:sp>
          <p:sp>
            <p:nvSpPr>
              <p:cNvPr id="56337" name="Line 17"/>
              <p:cNvSpPr>
                <a:spLocks noChangeShapeType="1"/>
              </p:cNvSpPr>
              <p:nvPr/>
            </p:nvSpPr>
            <p:spPr bwMode="auto">
              <a:xfrm flipV="1">
                <a:off x="4388" y="2980"/>
                <a:ext cx="398" cy="398"/>
              </a:xfrm>
              <a:prstGeom prst="line">
                <a:avLst/>
              </a:prstGeom>
              <a:noFill/>
              <a:ln w="12700">
                <a:solidFill>
                  <a:schemeClr val="accent2"/>
                </a:solidFill>
                <a:round/>
                <a:headEnd type="none" w="sm" len="sm"/>
                <a:tailEnd type="none" w="sm" len="sm"/>
              </a:ln>
              <a:effectLst/>
            </p:spPr>
            <p:txBody>
              <a:bodyPr wrap="none" anchor="ctr"/>
              <a:lstStyle/>
              <a:p>
                <a:pPr>
                  <a:defRPr/>
                </a:pPr>
                <a:endParaRPr lang="id-ID"/>
              </a:p>
            </p:txBody>
          </p:sp>
          <p:sp>
            <p:nvSpPr>
              <p:cNvPr id="56338" name="Line 18"/>
              <p:cNvSpPr>
                <a:spLocks noChangeShapeType="1"/>
              </p:cNvSpPr>
              <p:nvPr/>
            </p:nvSpPr>
            <p:spPr bwMode="auto">
              <a:xfrm flipV="1">
                <a:off x="4384" y="2184"/>
                <a:ext cx="402" cy="402"/>
              </a:xfrm>
              <a:prstGeom prst="line">
                <a:avLst/>
              </a:prstGeom>
              <a:noFill/>
              <a:ln w="12700">
                <a:solidFill>
                  <a:schemeClr val="accent2"/>
                </a:solidFill>
                <a:round/>
                <a:headEnd type="none" w="sm" len="sm"/>
                <a:tailEnd type="none" w="sm" len="sm"/>
              </a:ln>
              <a:effectLst/>
            </p:spPr>
            <p:txBody>
              <a:bodyPr wrap="none" anchor="ctr"/>
              <a:lstStyle/>
              <a:p>
                <a:pPr>
                  <a:defRPr/>
                </a:pPr>
                <a:endParaRPr lang="id-ID"/>
              </a:p>
            </p:txBody>
          </p:sp>
        </p:grpSp>
        <p:sp>
          <p:nvSpPr>
            <p:cNvPr id="56339" name="AutoShape 19"/>
            <p:cNvSpPr>
              <a:spLocks noChangeArrowheads="1"/>
            </p:cNvSpPr>
            <p:nvPr/>
          </p:nvSpPr>
          <p:spPr bwMode="auto">
            <a:xfrm rot="18900000">
              <a:off x="4388" y="1229"/>
              <a:ext cx="1254" cy="1254"/>
            </a:xfrm>
            <a:prstGeom prst="rtTriangle">
              <a:avLst/>
            </a:prstGeom>
            <a:noFill/>
            <a:ln w="12700">
              <a:solidFill>
                <a:schemeClr val="accent2"/>
              </a:solidFill>
              <a:miter lim="800000"/>
              <a:headEnd/>
              <a:tailEnd/>
            </a:ln>
            <a:effectLst/>
          </p:spPr>
          <p:txBody>
            <a:bodyPr wrap="none" anchor="ctr"/>
            <a:lstStyle/>
            <a:p>
              <a:pPr>
                <a:defRPr/>
              </a:pPr>
              <a:endParaRPr lang="id-ID"/>
            </a:p>
          </p:txBody>
        </p:sp>
      </p:grpSp>
    </p:spTree>
  </p:cSld>
  <p:clrMap bg1="dk2" tx1="lt1" bg2="dk1"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hf hdr="0"/>
  <p:txStyles>
    <p:titleStyle>
      <a:lvl1pPr algn="r" rtl="0" eaLnBrk="0" fontAlgn="base" hangingPunct="0">
        <a:lnSpc>
          <a:spcPct val="90000"/>
        </a:lnSpc>
        <a:spcBef>
          <a:spcPct val="0"/>
        </a:spcBef>
        <a:spcAft>
          <a:spcPct val="0"/>
        </a:spcAft>
        <a:defRPr sz="5400">
          <a:solidFill>
            <a:schemeClr val="bg2"/>
          </a:solidFill>
          <a:latin typeface="+mj-lt"/>
          <a:ea typeface="+mj-ea"/>
          <a:cs typeface="+mj-cs"/>
        </a:defRPr>
      </a:lvl1pPr>
      <a:lvl2pPr algn="r" rtl="0" eaLnBrk="0" fontAlgn="base" hangingPunct="0">
        <a:lnSpc>
          <a:spcPct val="90000"/>
        </a:lnSpc>
        <a:spcBef>
          <a:spcPct val="0"/>
        </a:spcBef>
        <a:spcAft>
          <a:spcPct val="0"/>
        </a:spcAft>
        <a:defRPr sz="5400">
          <a:solidFill>
            <a:schemeClr val="bg2"/>
          </a:solidFill>
          <a:latin typeface="Arial Black" pitchFamily="34" charset="0"/>
        </a:defRPr>
      </a:lvl2pPr>
      <a:lvl3pPr algn="r" rtl="0" eaLnBrk="0" fontAlgn="base" hangingPunct="0">
        <a:lnSpc>
          <a:spcPct val="90000"/>
        </a:lnSpc>
        <a:spcBef>
          <a:spcPct val="0"/>
        </a:spcBef>
        <a:spcAft>
          <a:spcPct val="0"/>
        </a:spcAft>
        <a:defRPr sz="5400">
          <a:solidFill>
            <a:schemeClr val="bg2"/>
          </a:solidFill>
          <a:latin typeface="Arial Black" pitchFamily="34" charset="0"/>
        </a:defRPr>
      </a:lvl3pPr>
      <a:lvl4pPr algn="r" rtl="0" eaLnBrk="0" fontAlgn="base" hangingPunct="0">
        <a:lnSpc>
          <a:spcPct val="90000"/>
        </a:lnSpc>
        <a:spcBef>
          <a:spcPct val="0"/>
        </a:spcBef>
        <a:spcAft>
          <a:spcPct val="0"/>
        </a:spcAft>
        <a:defRPr sz="5400">
          <a:solidFill>
            <a:schemeClr val="bg2"/>
          </a:solidFill>
          <a:latin typeface="Arial Black" pitchFamily="34" charset="0"/>
        </a:defRPr>
      </a:lvl4pPr>
      <a:lvl5pPr algn="r" rtl="0" eaLnBrk="0" fontAlgn="base" hangingPunct="0">
        <a:lnSpc>
          <a:spcPct val="90000"/>
        </a:lnSpc>
        <a:spcBef>
          <a:spcPct val="0"/>
        </a:spcBef>
        <a:spcAft>
          <a:spcPct val="0"/>
        </a:spcAft>
        <a:defRPr sz="5400">
          <a:solidFill>
            <a:schemeClr val="bg2"/>
          </a:solidFill>
          <a:latin typeface="Arial Black" pitchFamily="34" charset="0"/>
        </a:defRPr>
      </a:lvl5pPr>
      <a:lvl6pPr marL="457200" algn="r" rtl="0" fontAlgn="base">
        <a:lnSpc>
          <a:spcPct val="90000"/>
        </a:lnSpc>
        <a:spcBef>
          <a:spcPct val="0"/>
        </a:spcBef>
        <a:spcAft>
          <a:spcPct val="0"/>
        </a:spcAft>
        <a:defRPr sz="5400">
          <a:solidFill>
            <a:schemeClr val="bg2"/>
          </a:solidFill>
          <a:latin typeface="Arial Black" pitchFamily="34" charset="0"/>
        </a:defRPr>
      </a:lvl6pPr>
      <a:lvl7pPr marL="914400" algn="r" rtl="0" fontAlgn="base">
        <a:lnSpc>
          <a:spcPct val="90000"/>
        </a:lnSpc>
        <a:spcBef>
          <a:spcPct val="0"/>
        </a:spcBef>
        <a:spcAft>
          <a:spcPct val="0"/>
        </a:spcAft>
        <a:defRPr sz="5400">
          <a:solidFill>
            <a:schemeClr val="bg2"/>
          </a:solidFill>
          <a:latin typeface="Arial Black" pitchFamily="34" charset="0"/>
        </a:defRPr>
      </a:lvl7pPr>
      <a:lvl8pPr marL="1371600" algn="r" rtl="0" fontAlgn="base">
        <a:lnSpc>
          <a:spcPct val="90000"/>
        </a:lnSpc>
        <a:spcBef>
          <a:spcPct val="0"/>
        </a:spcBef>
        <a:spcAft>
          <a:spcPct val="0"/>
        </a:spcAft>
        <a:defRPr sz="5400">
          <a:solidFill>
            <a:schemeClr val="bg2"/>
          </a:solidFill>
          <a:latin typeface="Arial Black" pitchFamily="34" charset="0"/>
        </a:defRPr>
      </a:lvl8pPr>
      <a:lvl9pPr marL="1828800" algn="r" rtl="0" fontAlgn="base">
        <a:lnSpc>
          <a:spcPct val="90000"/>
        </a:lnSpc>
        <a:spcBef>
          <a:spcPct val="0"/>
        </a:spcBef>
        <a:spcAft>
          <a:spcPct val="0"/>
        </a:spcAft>
        <a:defRPr sz="5400">
          <a:solidFill>
            <a:schemeClr val="bg2"/>
          </a:solidFill>
          <a:latin typeface="Arial Black"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u"/>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65000"/>
        <a:buFont typeface="Wingdings" pitchFamily="2" charset="2"/>
        <a:buChar char="n"/>
        <a:defRPr sz="2800">
          <a:solidFill>
            <a:schemeClr val="tx1"/>
          </a:solidFill>
          <a:latin typeface="+mn-lt"/>
        </a:defRPr>
      </a:lvl2pPr>
      <a:lvl3pPr marL="1085850" indent="-228600" algn="l" rtl="0" eaLnBrk="0" fontAlgn="base" hangingPunct="0">
        <a:spcBef>
          <a:spcPct val="20000"/>
        </a:spcBef>
        <a:spcAft>
          <a:spcPct val="0"/>
        </a:spcAft>
        <a:buClr>
          <a:schemeClr val="tx2"/>
        </a:buClr>
        <a:buSzPct val="60000"/>
        <a:buFont typeface="Wingdings" pitchFamily="2" charset="2"/>
        <a:buChar char="u"/>
        <a:defRPr sz="2400">
          <a:solidFill>
            <a:schemeClr val="tx1"/>
          </a:solidFill>
          <a:latin typeface="+mn-lt"/>
        </a:defRPr>
      </a:lvl3pPr>
      <a:lvl4pPr marL="1428750" indent="-228600" algn="l" rtl="0" eaLnBrk="0" fontAlgn="base" hangingPunct="0">
        <a:spcBef>
          <a:spcPct val="20000"/>
        </a:spcBef>
        <a:spcAft>
          <a:spcPct val="0"/>
        </a:spcAft>
        <a:buClr>
          <a:schemeClr val="bg2"/>
        </a:buClr>
        <a:buSzPct val="70000"/>
        <a:buFont typeface="Wingdings" pitchFamily="2" charset="2"/>
        <a:buChar char="n"/>
        <a:defRPr sz="2000">
          <a:solidFill>
            <a:schemeClr val="tx1"/>
          </a:solidFill>
          <a:latin typeface="+mn-lt"/>
        </a:defRPr>
      </a:lvl4pPr>
      <a:lvl5pPr marL="1771650" indent="-228600" algn="l" rtl="0" eaLnBrk="0" fontAlgn="base" hangingPunct="0">
        <a:spcBef>
          <a:spcPct val="20000"/>
        </a:spcBef>
        <a:spcAft>
          <a:spcPct val="0"/>
        </a:spcAft>
        <a:buClr>
          <a:schemeClr val="tx2"/>
        </a:buClr>
        <a:buSzPct val="65000"/>
        <a:buFont typeface="Wingdings" pitchFamily="2" charset="2"/>
        <a:buChar char="u"/>
        <a:defRPr sz="2000">
          <a:solidFill>
            <a:schemeClr val="tx1"/>
          </a:solidFill>
          <a:latin typeface="+mn-lt"/>
        </a:defRPr>
      </a:lvl5pPr>
      <a:lvl6pPr marL="2228850" indent="-228600" algn="l" rtl="0" fontAlgn="base">
        <a:spcBef>
          <a:spcPct val="20000"/>
        </a:spcBef>
        <a:spcAft>
          <a:spcPct val="0"/>
        </a:spcAft>
        <a:buClr>
          <a:schemeClr val="tx2"/>
        </a:buClr>
        <a:buSzPct val="65000"/>
        <a:buFont typeface="Wingdings" pitchFamily="2" charset="2"/>
        <a:buChar char="u"/>
        <a:defRPr sz="2000">
          <a:solidFill>
            <a:schemeClr val="tx1"/>
          </a:solidFill>
          <a:latin typeface="+mn-lt"/>
        </a:defRPr>
      </a:lvl6pPr>
      <a:lvl7pPr marL="2686050" indent="-228600" algn="l" rtl="0" fontAlgn="base">
        <a:spcBef>
          <a:spcPct val="20000"/>
        </a:spcBef>
        <a:spcAft>
          <a:spcPct val="0"/>
        </a:spcAft>
        <a:buClr>
          <a:schemeClr val="tx2"/>
        </a:buClr>
        <a:buSzPct val="65000"/>
        <a:buFont typeface="Wingdings" pitchFamily="2" charset="2"/>
        <a:buChar char="u"/>
        <a:defRPr sz="2000">
          <a:solidFill>
            <a:schemeClr val="tx1"/>
          </a:solidFill>
          <a:latin typeface="+mn-lt"/>
        </a:defRPr>
      </a:lvl7pPr>
      <a:lvl8pPr marL="3143250" indent="-228600" algn="l" rtl="0" fontAlgn="base">
        <a:spcBef>
          <a:spcPct val="20000"/>
        </a:spcBef>
        <a:spcAft>
          <a:spcPct val="0"/>
        </a:spcAft>
        <a:buClr>
          <a:schemeClr val="tx2"/>
        </a:buClr>
        <a:buSzPct val="65000"/>
        <a:buFont typeface="Wingdings" pitchFamily="2" charset="2"/>
        <a:buChar char="u"/>
        <a:defRPr sz="2000">
          <a:solidFill>
            <a:schemeClr val="tx1"/>
          </a:solidFill>
          <a:latin typeface="+mn-lt"/>
        </a:defRPr>
      </a:lvl8pPr>
      <a:lvl9pPr marL="3600450" indent="-228600" algn="l" rtl="0" fontAlgn="base">
        <a:spcBef>
          <a:spcPct val="20000"/>
        </a:spcBef>
        <a:spcAft>
          <a:spcPct val="0"/>
        </a:spcAft>
        <a:buClr>
          <a:schemeClr val="tx2"/>
        </a:buClr>
        <a:buSzPct val="65000"/>
        <a:buFont typeface="Wingdings" pitchFamily="2" charset="2"/>
        <a:buChar char="u"/>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chemeClr val="bg2"/>
            </a:gs>
            <a:gs pos="100000">
              <a:srgbClr val="006666"/>
            </a:gs>
          </a:gsLst>
          <a:path path="shape">
            <a:fillToRect l="50000" t="50000" r="50000" b="50000"/>
          </a:path>
        </a:gradFill>
        <a:effectLst/>
      </p:bgPr>
    </p:bg>
    <p:spTree>
      <p:nvGrpSpPr>
        <p:cNvPr id="1" name=""/>
        <p:cNvGrpSpPr/>
        <p:nvPr/>
      </p:nvGrpSpPr>
      <p:grpSpPr>
        <a:xfrm>
          <a:off x="0" y="0"/>
          <a:ext cx="0" cy="0"/>
          <a:chOff x="0" y="0"/>
          <a:chExt cx="0" cy="0"/>
        </a:xfrm>
      </p:grpSpPr>
      <p:sp>
        <p:nvSpPr>
          <p:cNvPr id="749570"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49571"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95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effectLst>
                  <a:outerShdw blurRad="38100" dist="38100" dir="2700000" algn="tl">
                    <a:srgbClr val="000000"/>
                  </a:outerShdw>
                </a:effectLst>
                <a:latin typeface="Arial" charset="0"/>
              </a:defRPr>
            </a:lvl1pPr>
          </a:lstStyle>
          <a:p>
            <a:pPr>
              <a:defRPr/>
            </a:pPr>
            <a:fld id="{E24E9216-B3B6-4106-9AD3-B0F9B369D345}" type="datetime1">
              <a:rPr lang="id-ID"/>
              <a:pPr>
                <a:defRPr/>
              </a:pPr>
              <a:t>24/10/2010</a:t>
            </a:fld>
            <a:endParaRPr lang="en-US"/>
          </a:p>
        </p:txBody>
      </p:sp>
      <p:sp>
        <p:nvSpPr>
          <p:cNvPr id="7495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effectLst>
                  <a:outerShdw blurRad="38100" dist="38100" dir="2700000" algn="tl">
                    <a:srgbClr val="000000"/>
                  </a:outerShdw>
                </a:effectLst>
                <a:latin typeface="Arial" charset="0"/>
              </a:defRPr>
            </a:lvl1pPr>
          </a:lstStyle>
          <a:p>
            <a:pPr>
              <a:defRPr/>
            </a:pPr>
            <a:r>
              <a:rPr lang="en-US"/>
              <a:t>Sutara Hendrakusumaatmaja</a:t>
            </a:r>
          </a:p>
        </p:txBody>
      </p:sp>
      <p:sp>
        <p:nvSpPr>
          <p:cNvPr id="7495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effectLst>
                  <a:outerShdw blurRad="38100" dist="38100" dir="2700000" algn="tl">
                    <a:srgbClr val="000000"/>
                  </a:outerShdw>
                </a:effectLst>
                <a:latin typeface="Arial" charset="0"/>
              </a:defRPr>
            </a:lvl1pPr>
          </a:lstStyle>
          <a:p>
            <a:pPr>
              <a:defRPr/>
            </a:pPr>
            <a:fld id="{9BB0B413-1D87-43AF-B905-1475DAC8AB72}"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p:timing>
    <p:tnLst>
      <p:par>
        <p:cTn id="1" dur="indefinite" restart="never" nodeType="tmRoot"/>
      </p:par>
    </p:tnLst>
  </p:timing>
  <p:hf hd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1650"/>
            <a:chOff x="0" y="0"/>
            <a:chExt cx="5758" cy="4316"/>
          </a:xfrm>
        </p:grpSpPr>
        <p:sp>
          <p:nvSpPr>
            <p:cNvPr id="752643"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44"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45"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46"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id-ID"/>
            </a:p>
          </p:txBody>
        </p:sp>
        <p:sp>
          <p:nvSpPr>
            <p:cNvPr id="752647"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48"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49"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50"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51"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52"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id-ID"/>
            </a:p>
          </p:txBody>
        </p:sp>
        <p:sp>
          <p:nvSpPr>
            <p:cNvPr id="752653"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id-ID"/>
            </a:p>
          </p:txBody>
        </p:sp>
        <p:sp>
          <p:nvSpPr>
            <p:cNvPr id="752654"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id-ID"/>
            </a:p>
          </p:txBody>
        </p:sp>
        <p:grpSp>
          <p:nvGrpSpPr>
            <p:cNvPr id="3" name="Group 15"/>
            <p:cNvGrpSpPr>
              <a:grpSpLocks/>
            </p:cNvGrpSpPr>
            <p:nvPr/>
          </p:nvGrpSpPr>
          <p:grpSpPr bwMode="auto">
            <a:xfrm>
              <a:off x="192" y="2284"/>
              <a:ext cx="1254" cy="923"/>
              <a:chOff x="192" y="2284"/>
              <a:chExt cx="1254" cy="923"/>
            </a:xfrm>
          </p:grpSpPr>
          <p:sp>
            <p:nvSpPr>
              <p:cNvPr id="752656"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id-ID"/>
              </a:p>
            </p:txBody>
          </p:sp>
          <p:sp>
            <p:nvSpPr>
              <p:cNvPr id="752657"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58"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id-ID"/>
              </a:p>
            </p:txBody>
          </p:sp>
          <p:sp>
            <p:nvSpPr>
              <p:cNvPr id="752659"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60"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61"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62"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63"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64"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65"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66"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67"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68"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69"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70"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71"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72"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73"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74"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75"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id-ID"/>
              </a:p>
            </p:txBody>
          </p:sp>
          <p:sp>
            <p:nvSpPr>
              <p:cNvPr id="752676"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id-ID"/>
              </a:p>
            </p:txBody>
          </p:sp>
          <p:sp>
            <p:nvSpPr>
              <p:cNvPr id="752677"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id-ID"/>
              </a:p>
            </p:txBody>
          </p:sp>
          <p:sp>
            <p:nvSpPr>
              <p:cNvPr id="752678"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id-ID"/>
              </a:p>
            </p:txBody>
          </p:sp>
          <p:sp>
            <p:nvSpPr>
              <p:cNvPr id="752679"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id-ID"/>
              </a:p>
            </p:txBody>
          </p:sp>
          <p:sp>
            <p:nvSpPr>
              <p:cNvPr id="752680"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id-ID"/>
              </a:p>
            </p:txBody>
          </p:sp>
        </p:grpSp>
      </p:grpSp>
      <p:sp>
        <p:nvSpPr>
          <p:cNvPr id="752681"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52682"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2683"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ffectLst>
                  <a:outerShdw blurRad="38100" dist="38100" dir="2700000" algn="tl">
                    <a:srgbClr val="000000"/>
                  </a:outerShdw>
                </a:effectLst>
                <a:latin typeface="+mn-lt"/>
              </a:defRPr>
            </a:lvl1pPr>
          </a:lstStyle>
          <a:p>
            <a:pPr>
              <a:defRPr/>
            </a:pPr>
            <a:fld id="{4D79449C-E630-4E53-A07F-0D12C6030E87}" type="datetime1">
              <a:rPr lang="id-ID"/>
              <a:pPr>
                <a:defRPr/>
              </a:pPr>
              <a:t>24/10/2010</a:t>
            </a:fld>
            <a:endParaRPr lang="en-US"/>
          </a:p>
        </p:txBody>
      </p:sp>
      <p:sp>
        <p:nvSpPr>
          <p:cNvPr id="752684"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ffectLst>
                  <a:outerShdw blurRad="38100" dist="38100" dir="2700000" algn="tl">
                    <a:srgbClr val="000000"/>
                  </a:outerShdw>
                </a:effectLst>
                <a:latin typeface="+mn-lt"/>
              </a:defRPr>
            </a:lvl1pPr>
          </a:lstStyle>
          <a:p>
            <a:pPr>
              <a:defRPr/>
            </a:pPr>
            <a:r>
              <a:rPr lang="en-US"/>
              <a:t>Sutara Hendrakusumaatmaja</a:t>
            </a:r>
          </a:p>
        </p:txBody>
      </p:sp>
      <p:sp>
        <p:nvSpPr>
          <p:cNvPr id="752685"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ffectLst>
                  <a:outerShdw blurRad="38100" dist="38100" dir="2700000" algn="tl">
                    <a:srgbClr val="000000"/>
                  </a:outerShdw>
                </a:effectLst>
                <a:latin typeface="+mn-lt"/>
              </a:defRPr>
            </a:lvl1pPr>
          </a:lstStyle>
          <a:p>
            <a:pPr>
              <a:defRPr/>
            </a:pPr>
            <a:fld id="{734EE947-3AE2-47FB-A13F-53F58D5EC05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hd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3800475" y="1789113"/>
            <a:ext cx="5340350" cy="5056187"/>
            <a:chOff x="2394" y="1127"/>
            <a:chExt cx="3364" cy="3185"/>
          </a:xfrm>
        </p:grpSpPr>
        <p:sp>
          <p:nvSpPr>
            <p:cNvPr id="78851"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78852"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id-ID"/>
            </a:p>
          </p:txBody>
        </p:sp>
        <p:sp>
          <p:nvSpPr>
            <p:cNvPr id="78853"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78854"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55"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78856"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78857"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78858"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78859"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78860"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61"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62"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id-ID"/>
            </a:p>
          </p:txBody>
        </p:sp>
        <p:sp>
          <p:nvSpPr>
            <p:cNvPr id="78863"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id-ID"/>
            </a:p>
          </p:txBody>
        </p:sp>
        <p:sp>
          <p:nvSpPr>
            <p:cNvPr id="78864"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65"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66"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67"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68"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69"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70"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71"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id-ID"/>
            </a:p>
          </p:txBody>
        </p:sp>
        <p:sp>
          <p:nvSpPr>
            <p:cNvPr id="78872"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73"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74"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75"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id-ID"/>
            </a:p>
          </p:txBody>
        </p:sp>
        <p:sp>
          <p:nvSpPr>
            <p:cNvPr id="78876"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id-ID"/>
            </a:p>
          </p:txBody>
        </p:sp>
        <p:sp>
          <p:nvSpPr>
            <p:cNvPr id="78877"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id-ID"/>
            </a:p>
          </p:txBody>
        </p:sp>
        <p:sp>
          <p:nvSpPr>
            <p:cNvPr id="78878"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79"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id-ID"/>
            </a:p>
          </p:txBody>
        </p:sp>
        <p:sp>
          <p:nvSpPr>
            <p:cNvPr id="78880"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id-ID"/>
            </a:p>
          </p:txBody>
        </p:sp>
        <p:sp>
          <p:nvSpPr>
            <p:cNvPr id="78881"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id-ID"/>
            </a:p>
          </p:txBody>
        </p:sp>
        <p:sp>
          <p:nvSpPr>
            <p:cNvPr id="78882"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id-ID"/>
            </a:p>
          </p:txBody>
        </p:sp>
        <p:sp>
          <p:nvSpPr>
            <p:cNvPr id="78883"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id-ID"/>
            </a:p>
          </p:txBody>
        </p:sp>
        <p:sp>
          <p:nvSpPr>
            <p:cNvPr id="78884"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id-ID"/>
            </a:p>
          </p:txBody>
        </p:sp>
      </p:grpSp>
      <p:sp>
        <p:nvSpPr>
          <p:cNvPr id="78885"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d-ID" smtClean="0"/>
              <a:t>Click to edit Master title style</a:t>
            </a:r>
          </a:p>
        </p:txBody>
      </p:sp>
      <p:sp>
        <p:nvSpPr>
          <p:cNvPr id="78886"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p>
        </p:txBody>
      </p:sp>
      <p:sp>
        <p:nvSpPr>
          <p:cNvPr id="78887"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atin typeface="+mn-lt"/>
              </a:defRPr>
            </a:lvl1pPr>
          </a:lstStyle>
          <a:p>
            <a:pPr>
              <a:defRPr/>
            </a:pPr>
            <a:fld id="{80E92096-9F69-4A28-A94D-12F4FF66CC1F}" type="datetime1">
              <a:rPr lang="id-ID"/>
              <a:pPr>
                <a:defRPr/>
              </a:pPr>
              <a:t>24/10/2010</a:t>
            </a:fld>
            <a:endParaRPr lang="id-ID"/>
          </a:p>
        </p:txBody>
      </p:sp>
      <p:sp>
        <p:nvSpPr>
          <p:cNvPr id="78888"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latin typeface="+mn-lt"/>
              </a:defRPr>
            </a:lvl1pPr>
          </a:lstStyle>
          <a:p>
            <a:pPr>
              <a:defRPr/>
            </a:pPr>
            <a:r>
              <a:rPr lang="id-ID"/>
              <a:t>Sutara Hendrakusumaatmaja</a:t>
            </a:r>
          </a:p>
        </p:txBody>
      </p:sp>
      <p:sp>
        <p:nvSpPr>
          <p:cNvPr id="78889"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atin typeface="+mn-lt"/>
              </a:defRPr>
            </a:lvl1pPr>
          </a:lstStyle>
          <a:p>
            <a:pPr>
              <a:defRPr/>
            </a:pPr>
            <a:fld id="{5C9124D3-D14D-49AF-A3B9-2CA5FB2FFCC2}" type="slidenum">
              <a:rPr lang="id-ID"/>
              <a:pPr>
                <a:defRPr/>
              </a:pPr>
              <a:t>‹#›</a:t>
            </a:fld>
            <a:endParaRPr lang="id-ID"/>
          </a:p>
        </p:txBody>
      </p:sp>
    </p:spTree>
  </p:cSld>
  <p:clrMap bg1="dk2" tx1="lt1" bg2="dk1"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hf hd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5906"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a:defRPr/>
            </a:pPr>
            <a:endParaRPr kumimoji="0" lang="en-US"/>
          </a:p>
        </p:txBody>
      </p:sp>
      <p:sp>
        <p:nvSpPr>
          <p:cNvPr id="635907"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0" lang="en-US"/>
          </a:p>
        </p:txBody>
      </p:sp>
      <p:sp>
        <p:nvSpPr>
          <p:cNvPr id="32772"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d-ID" smtClean="0"/>
              <a:t>Click to edit Master title style</a:t>
            </a:r>
          </a:p>
        </p:txBody>
      </p:sp>
      <p:sp>
        <p:nvSpPr>
          <p:cNvPr id="32773"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p>
        </p:txBody>
      </p:sp>
      <p:sp>
        <p:nvSpPr>
          <p:cNvPr id="635910"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mn-lt"/>
              </a:defRPr>
            </a:lvl1pPr>
          </a:lstStyle>
          <a:p>
            <a:pPr>
              <a:defRPr/>
            </a:pPr>
            <a:fld id="{962E6672-775B-49D8-A6CD-7A501F6C7866}" type="datetime1">
              <a:rPr lang="id-ID"/>
              <a:pPr>
                <a:defRPr/>
              </a:pPr>
              <a:t>24/10/2010</a:t>
            </a:fld>
            <a:endParaRPr lang="id-ID"/>
          </a:p>
        </p:txBody>
      </p:sp>
      <p:sp>
        <p:nvSpPr>
          <p:cNvPr id="635911"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mn-lt"/>
              </a:defRPr>
            </a:lvl1pPr>
          </a:lstStyle>
          <a:p>
            <a:pPr>
              <a:defRPr/>
            </a:pPr>
            <a:r>
              <a:rPr lang="id-ID"/>
              <a:t>Sutara Hendrakusumaatmaja</a:t>
            </a:r>
          </a:p>
        </p:txBody>
      </p:sp>
      <p:sp>
        <p:nvSpPr>
          <p:cNvPr id="635912"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atin typeface="+mn-lt"/>
              </a:defRPr>
            </a:lvl1pPr>
          </a:lstStyle>
          <a:p>
            <a:pPr>
              <a:defRPr/>
            </a:pPr>
            <a:fld id="{3DF34B34-F319-4F9F-8371-29E81EFE3655}" type="slidenum">
              <a:rPr lang="id-ID"/>
              <a:pPr>
                <a:defRPr/>
              </a:pPr>
              <a:t>‹#›</a:t>
            </a:fld>
            <a:endParaRPr lang="id-ID"/>
          </a:p>
        </p:txBody>
      </p:sp>
      <p:sp>
        <p:nvSpPr>
          <p:cNvPr id="635913"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id-ID"/>
          </a:p>
        </p:txBody>
      </p:sp>
      <p:sp>
        <p:nvSpPr>
          <p:cNvPr id="635914"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id-ID"/>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hdr="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quarter" idx="10"/>
          </p:nvPr>
        </p:nvSpPr>
        <p:spPr/>
        <p:txBody>
          <a:bodyPr/>
          <a:lstStyle/>
          <a:p>
            <a:pPr>
              <a:defRPr/>
            </a:pPr>
            <a:fld id="{3E3E58A5-A1F1-4F40-BA4C-0EE5ADAA0E18}" type="datetime1">
              <a:rPr lang="id-ID"/>
              <a:pPr>
                <a:defRPr/>
              </a:pPr>
              <a:t>24/10/2010</a:t>
            </a:fld>
            <a:endParaRPr lang="id-ID"/>
          </a:p>
        </p:txBody>
      </p:sp>
      <p:sp>
        <p:nvSpPr>
          <p:cNvPr id="4" name="Footer Placeholder 3"/>
          <p:cNvSpPr>
            <a:spLocks noGrp="1"/>
          </p:cNvSpPr>
          <p:nvPr>
            <p:ph type="ftr" sz="quarter" idx="11"/>
          </p:nvPr>
        </p:nvSpPr>
        <p:spPr/>
        <p:txBody>
          <a:bodyPr/>
          <a:lstStyle/>
          <a:p>
            <a:pPr>
              <a:defRPr/>
            </a:pPr>
            <a:r>
              <a:rPr lang="id-ID"/>
              <a:t>Sutara Hendrakusumaatmaja</a:t>
            </a:r>
          </a:p>
        </p:txBody>
      </p:sp>
      <p:sp>
        <p:nvSpPr>
          <p:cNvPr id="5" name="Slide Number Placeholder 4"/>
          <p:cNvSpPr>
            <a:spLocks noGrp="1"/>
          </p:cNvSpPr>
          <p:nvPr>
            <p:ph type="sldNum" sz="quarter" idx="12"/>
          </p:nvPr>
        </p:nvSpPr>
        <p:spPr/>
        <p:txBody>
          <a:bodyPr/>
          <a:lstStyle/>
          <a:p>
            <a:pPr>
              <a:defRPr/>
            </a:pPr>
            <a:fld id="{5437942B-E6E6-42E3-8C5F-86313CE6DF3B}" type="slidenum">
              <a:rPr lang="id-ID"/>
              <a:pPr>
                <a:defRPr/>
              </a:pPr>
              <a:t>1</a:t>
            </a:fld>
            <a:endParaRPr lang="id-ID"/>
          </a:p>
        </p:txBody>
      </p:sp>
      <p:sp>
        <p:nvSpPr>
          <p:cNvPr id="768004" name="Rectangle 4"/>
          <p:cNvSpPr>
            <a:spLocks noGrp="1" noChangeArrowheads="1"/>
          </p:cNvSpPr>
          <p:nvPr>
            <p:ph type="title"/>
          </p:nvPr>
        </p:nvSpPr>
        <p:spPr>
          <a:xfrm>
            <a:off x="571472" y="1428736"/>
            <a:ext cx="8229600" cy="2143140"/>
          </a:xfrm>
        </p:spPr>
        <p:txBody>
          <a:bodyPr/>
          <a:lstStyle/>
          <a:p>
            <a:pPr eaLnBrk="1" hangingPunct="1">
              <a:defRPr/>
            </a:pPr>
            <a:r>
              <a:rPr lang="en-US" sz="4000" b="1" dirty="0" smtClean="0"/>
              <a:t/>
            </a:r>
            <a:br>
              <a:rPr lang="en-US" sz="4000" b="1" dirty="0" smtClean="0"/>
            </a:br>
            <a:r>
              <a:rPr lang="en-US" sz="4000" b="1" dirty="0" smtClean="0"/>
              <a:t/>
            </a:r>
            <a:br>
              <a:rPr lang="en-US" sz="4000" b="1" dirty="0" smtClean="0"/>
            </a:br>
            <a:r>
              <a:rPr lang="en-US" sz="4000" b="1" dirty="0" smtClean="0"/>
              <a:t>KULIAH </a:t>
            </a:r>
            <a:r>
              <a:rPr lang="en-US" sz="4000" b="1" dirty="0" smtClean="0"/>
              <a:t>VII</a:t>
            </a:r>
            <a:r>
              <a:rPr lang="id-ID" sz="4000" b="1" dirty="0" smtClean="0"/>
              <a:t> </a:t>
            </a:r>
            <a:r>
              <a:rPr lang="en-US" sz="4000" b="1" dirty="0" smtClean="0"/>
              <a:t> </a:t>
            </a:r>
            <a:r>
              <a:rPr lang="en-US" sz="4000" b="1" dirty="0" smtClean="0"/>
              <a:t/>
            </a:r>
            <a:br>
              <a:rPr lang="en-US" sz="4000" b="1" dirty="0" smtClean="0"/>
            </a:br>
            <a:r>
              <a:rPr lang="en-US" sz="4000" b="1" dirty="0" smtClean="0"/>
              <a:t/>
            </a:r>
            <a:br>
              <a:rPr lang="en-US" sz="4000" b="1" dirty="0" smtClean="0"/>
            </a:br>
            <a:r>
              <a:rPr lang="id-ID" sz="4000" b="1" dirty="0" smtClean="0"/>
              <a:t>UPAYA PENANGGULANGAN KEMISKINAN</a:t>
            </a:r>
            <a:r>
              <a:rPr lang="en-US" sz="4000" b="1" dirty="0" smtClean="0"/>
              <a:t> DALAM KERANGKA PB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68004"/>
                                        </p:tgtEl>
                                        <p:attrNameLst>
                                          <p:attrName>style.visibility</p:attrName>
                                        </p:attrNameLst>
                                      </p:cBhvr>
                                      <p:to>
                                        <p:strVal val="visible"/>
                                      </p:to>
                                    </p:set>
                                    <p:anim calcmode="lin" valueType="num">
                                      <p:cBhvr>
                                        <p:cTn id="7" dur="1000" fill="hold"/>
                                        <p:tgtEl>
                                          <p:spTgt spid="768004"/>
                                        </p:tgtEl>
                                        <p:attrNameLst>
                                          <p:attrName>ppt_x</p:attrName>
                                        </p:attrNameLst>
                                      </p:cBhvr>
                                      <p:tavLst>
                                        <p:tav tm="0">
                                          <p:val>
                                            <p:strVal val="#ppt_x-.2"/>
                                          </p:val>
                                        </p:tav>
                                        <p:tav tm="100000">
                                          <p:val>
                                            <p:strVal val="#ppt_x"/>
                                          </p:val>
                                        </p:tav>
                                      </p:tavLst>
                                    </p:anim>
                                    <p:anim calcmode="lin" valueType="num">
                                      <p:cBhvr>
                                        <p:cTn id="8" dur="1000" fill="hold"/>
                                        <p:tgtEl>
                                          <p:spTgt spid="768004"/>
                                        </p:tgtEl>
                                        <p:attrNameLst>
                                          <p:attrName>ppt_y</p:attrName>
                                        </p:attrNameLst>
                                      </p:cBhvr>
                                      <p:tavLst>
                                        <p:tav tm="0">
                                          <p:val>
                                            <p:strVal val="#ppt_y"/>
                                          </p:val>
                                        </p:tav>
                                        <p:tav tm="100000">
                                          <p:val>
                                            <p:strVal val="#ppt_y"/>
                                          </p:val>
                                        </p:tav>
                                      </p:tavLst>
                                    </p:anim>
                                    <p:animEffect transition="in" filter="wipe(right)" prLst="gradientSize: 0.1">
                                      <p:cBhvr>
                                        <p:cTn id="9" dur="1000"/>
                                        <p:tgtEl>
                                          <p:spTgt spid="768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04"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58786" name="Rectangle 2"/>
          <p:cNvSpPr>
            <a:spLocks noGrp="1" noChangeArrowheads="1"/>
          </p:cNvSpPr>
          <p:nvPr>
            <p:ph type="title"/>
          </p:nvPr>
        </p:nvSpPr>
        <p:spPr>
          <a:xfrm>
            <a:off x="228600" y="457200"/>
            <a:ext cx="8686800" cy="914400"/>
          </a:xfrm>
        </p:spPr>
        <p:txBody>
          <a:bodyPr lIns="92075" tIns="46038" rIns="92075" bIns="46038"/>
          <a:lstStyle/>
          <a:p>
            <a:pPr eaLnBrk="1" hangingPunct="1">
              <a:defRPr/>
            </a:pPr>
            <a:r>
              <a:rPr lang="en-US" sz="3600" b="1" smtClean="0">
                <a:solidFill>
                  <a:schemeClr val="tx1"/>
                </a:solidFill>
                <a:latin typeface="Verdana" pitchFamily="34" charset="0"/>
              </a:rPr>
              <a:t>SOLUSI SISTEM AGRIBISNIS</a:t>
            </a:r>
          </a:p>
        </p:txBody>
      </p:sp>
      <p:sp>
        <p:nvSpPr>
          <p:cNvPr id="758787" name="Rectangle 3"/>
          <p:cNvSpPr>
            <a:spLocks noChangeArrowheads="1"/>
          </p:cNvSpPr>
          <p:nvPr/>
        </p:nvSpPr>
        <p:spPr bwMode="auto">
          <a:xfrm>
            <a:off x="228600" y="2209800"/>
            <a:ext cx="1776413" cy="2278063"/>
          </a:xfrm>
          <a:prstGeom prst="rect">
            <a:avLst/>
          </a:prstGeom>
          <a:gradFill rotWithShape="1">
            <a:gsLst>
              <a:gs pos="0">
                <a:schemeClr val="accent1">
                  <a:gamma/>
                  <a:shade val="46275"/>
                  <a:invGamma/>
                </a:schemeClr>
              </a:gs>
              <a:gs pos="100000">
                <a:schemeClr val="accent1">
                  <a:alpha val="50000"/>
                </a:schemeClr>
              </a:gs>
            </a:gsLst>
            <a:lin ang="5400000" scaled="1"/>
          </a:gradFill>
          <a:ln w="9525">
            <a:solidFill>
              <a:schemeClr val="tx1"/>
            </a:solidFill>
            <a:miter lim="800000"/>
            <a:headEnd/>
            <a:tailEnd/>
          </a:ln>
          <a:effectLst/>
        </p:spPr>
        <p:txBody>
          <a:bodyPr lIns="92075" tIns="46038" rIns="92075" bIns="46038" anchor="ctr">
            <a:spAutoFit/>
          </a:bodyPr>
          <a:lstStyle/>
          <a:p>
            <a:pPr>
              <a:defRPr/>
            </a:pPr>
            <a:endParaRPr kumimoji="0" lang="en-US" sz="1200" b="1">
              <a:solidFill>
                <a:schemeClr val="tx2"/>
              </a:solidFill>
              <a:effectLst>
                <a:outerShdw blurRad="38100" dist="38100" dir="2700000" algn="tl">
                  <a:srgbClr val="000000"/>
                </a:outerShdw>
              </a:effectLst>
              <a:latin typeface="Verdana" pitchFamily="34" charset="0"/>
            </a:endParaRPr>
          </a:p>
          <a:p>
            <a:pPr algn="ctr">
              <a:spcBef>
                <a:spcPct val="15000"/>
              </a:spcBef>
              <a:defRPr/>
            </a:pPr>
            <a:r>
              <a:rPr kumimoji="0" lang="en-US" sz="1200" b="1">
                <a:effectLst>
                  <a:outerShdw blurRad="38100" dist="38100" dir="2700000" algn="tl">
                    <a:srgbClr val="000000"/>
                  </a:outerShdw>
                </a:effectLst>
                <a:latin typeface="Verdana" pitchFamily="34" charset="0"/>
              </a:rPr>
              <a:t>PRAPRODUKSI</a:t>
            </a:r>
          </a:p>
          <a:p>
            <a:pPr algn="ctr">
              <a:spcBef>
                <a:spcPct val="15000"/>
              </a:spcBef>
              <a:defRPr/>
            </a:pPr>
            <a:r>
              <a:rPr kumimoji="0" lang="en-US" sz="1200" b="1" i="1">
                <a:effectLst>
                  <a:outerShdw blurRad="38100" dist="38100" dir="2700000" algn="tl">
                    <a:srgbClr val="000000"/>
                  </a:outerShdw>
                </a:effectLst>
                <a:latin typeface="Verdana" pitchFamily="34" charset="0"/>
              </a:rPr>
              <a:t>AGROINPUT</a:t>
            </a:r>
          </a:p>
          <a:p>
            <a:pPr>
              <a:spcBef>
                <a:spcPct val="15000"/>
              </a:spcBef>
              <a:defRPr/>
            </a:pPr>
            <a:endParaRPr kumimoji="0" lang="en-US" sz="1200" b="1" i="1">
              <a:effectLst>
                <a:outerShdw blurRad="38100" dist="38100" dir="2700000" algn="tl">
                  <a:srgbClr val="000000"/>
                </a:outerShdw>
              </a:effectLst>
              <a:latin typeface="Verdana" pitchFamily="34" charset="0"/>
            </a:endParaRPr>
          </a:p>
          <a:p>
            <a:pPr algn="ctr">
              <a:spcBef>
                <a:spcPct val="15000"/>
              </a:spcBef>
              <a:defRPr/>
            </a:pPr>
            <a:endParaRPr kumimoji="0" lang="en-US" sz="1200" b="1" i="1">
              <a:effectLst>
                <a:outerShdw blurRad="38100" dist="38100" dir="2700000" algn="tl">
                  <a:srgbClr val="000000"/>
                </a:outerShdw>
              </a:effectLst>
              <a:latin typeface="Verdana" pitchFamily="34" charset="0"/>
            </a:endParaRP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1. LAHAN</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2. SAPROTAN</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3. TENAGA KERJA</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4. ALSINTAN</a:t>
            </a:r>
          </a:p>
          <a:p>
            <a:pPr>
              <a:spcBef>
                <a:spcPct val="15000"/>
              </a:spcBef>
              <a:spcAft>
                <a:spcPct val="15000"/>
              </a:spcAft>
              <a:defRPr/>
            </a:pPr>
            <a:endParaRPr kumimoji="0" lang="en-US" sz="1200" b="1">
              <a:effectLst>
                <a:outerShdw blurRad="38100" dist="38100" dir="2700000" algn="tl">
                  <a:srgbClr val="000000"/>
                </a:outerShdw>
              </a:effectLst>
              <a:latin typeface="Verdana" pitchFamily="34" charset="0"/>
            </a:endParaRPr>
          </a:p>
        </p:txBody>
      </p:sp>
      <p:sp>
        <p:nvSpPr>
          <p:cNvPr id="758788" name="Rectangle 4"/>
          <p:cNvSpPr>
            <a:spLocks noChangeArrowheads="1"/>
          </p:cNvSpPr>
          <p:nvPr/>
        </p:nvSpPr>
        <p:spPr bwMode="auto">
          <a:xfrm>
            <a:off x="2395538" y="2116138"/>
            <a:ext cx="1905000" cy="2335212"/>
          </a:xfrm>
          <a:prstGeom prst="rect">
            <a:avLst/>
          </a:prstGeom>
          <a:gradFill rotWithShape="1">
            <a:gsLst>
              <a:gs pos="0">
                <a:schemeClr val="accent1">
                  <a:gamma/>
                  <a:shade val="46275"/>
                  <a:invGamma/>
                </a:schemeClr>
              </a:gs>
              <a:gs pos="100000">
                <a:schemeClr val="accent1">
                  <a:alpha val="50000"/>
                </a:schemeClr>
              </a:gs>
            </a:gsLst>
            <a:lin ang="5400000" scaled="1"/>
          </a:gradFill>
          <a:ln w="9525">
            <a:solidFill>
              <a:schemeClr val="tx1"/>
            </a:solidFill>
            <a:miter lim="800000"/>
            <a:headEnd/>
            <a:tailEnd/>
          </a:ln>
          <a:effectLst/>
        </p:spPr>
        <p:txBody>
          <a:bodyPr lIns="92075" tIns="46038" rIns="92075" bIns="46038" anchor="ctr">
            <a:spAutoFit/>
          </a:bodyPr>
          <a:lstStyle/>
          <a:p>
            <a:pPr>
              <a:spcBef>
                <a:spcPct val="15000"/>
              </a:spcBef>
              <a:defRPr/>
            </a:pPr>
            <a:r>
              <a:rPr kumimoji="0" lang="en-US" sz="1400" b="1">
                <a:solidFill>
                  <a:schemeClr val="bg2"/>
                </a:solidFill>
                <a:effectLst>
                  <a:outerShdw blurRad="38100" dist="38100" dir="2700000" algn="tl">
                    <a:srgbClr val="000000"/>
                  </a:outerShdw>
                </a:effectLst>
                <a:latin typeface="Verdana" pitchFamily="34" charset="0"/>
              </a:rPr>
              <a:t> </a:t>
            </a:r>
          </a:p>
          <a:p>
            <a:pPr algn="ctr">
              <a:spcBef>
                <a:spcPct val="15000"/>
              </a:spcBef>
              <a:defRPr/>
            </a:pPr>
            <a:r>
              <a:rPr kumimoji="0" lang="en-US" sz="1200" b="1">
                <a:effectLst>
                  <a:outerShdw blurRad="38100" dist="38100" dir="2700000" algn="tl">
                    <a:srgbClr val="000000"/>
                  </a:outerShdw>
                </a:effectLst>
                <a:latin typeface="Verdana" pitchFamily="34" charset="0"/>
              </a:rPr>
              <a:t>PRODUKSI</a:t>
            </a:r>
          </a:p>
          <a:p>
            <a:pPr algn="ctr">
              <a:spcBef>
                <a:spcPct val="15000"/>
              </a:spcBef>
              <a:defRPr/>
            </a:pPr>
            <a:r>
              <a:rPr kumimoji="0" lang="en-US" sz="1200" b="1" i="1">
                <a:effectLst>
                  <a:outerShdw blurRad="38100" dist="38100" dir="2700000" algn="tl">
                    <a:srgbClr val="000000"/>
                  </a:outerShdw>
                </a:effectLst>
                <a:latin typeface="Verdana" pitchFamily="34" charset="0"/>
              </a:rPr>
              <a:t> ON FARM</a:t>
            </a:r>
          </a:p>
          <a:p>
            <a:pPr>
              <a:spcBef>
                <a:spcPct val="15000"/>
              </a:spcBef>
              <a:defRPr/>
            </a:pPr>
            <a:endParaRPr kumimoji="0" lang="en-US" sz="1200" b="1" i="1">
              <a:effectLst>
                <a:outerShdw blurRad="38100" dist="38100" dir="2700000" algn="tl">
                  <a:srgbClr val="000000"/>
                </a:outerShdw>
              </a:effectLst>
              <a:latin typeface="Verdana" pitchFamily="34" charset="0"/>
            </a:endParaRP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1. TANAMAN </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    PANGAN DAN  </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    HORTIKULTURA</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2. PERKEBUNAN</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3. PERIKANAN</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4. PETERNAKAN</a:t>
            </a:r>
          </a:p>
        </p:txBody>
      </p:sp>
      <p:sp>
        <p:nvSpPr>
          <p:cNvPr id="758789" name="Rectangle 5"/>
          <p:cNvSpPr>
            <a:spLocks noChangeArrowheads="1"/>
          </p:cNvSpPr>
          <p:nvPr/>
        </p:nvSpPr>
        <p:spPr bwMode="auto">
          <a:xfrm>
            <a:off x="4724400" y="2095500"/>
            <a:ext cx="1676400" cy="2352675"/>
          </a:xfrm>
          <a:prstGeom prst="rect">
            <a:avLst/>
          </a:prstGeom>
          <a:gradFill rotWithShape="1">
            <a:gsLst>
              <a:gs pos="0">
                <a:schemeClr val="accent1">
                  <a:gamma/>
                  <a:shade val="46275"/>
                  <a:invGamma/>
                </a:schemeClr>
              </a:gs>
              <a:gs pos="100000">
                <a:schemeClr val="accent1">
                  <a:alpha val="50000"/>
                </a:schemeClr>
              </a:gs>
            </a:gsLst>
            <a:lin ang="5400000" scaled="1"/>
          </a:gradFill>
          <a:ln w="9525">
            <a:solidFill>
              <a:schemeClr val="tx1"/>
            </a:solidFill>
            <a:miter lim="800000"/>
            <a:headEnd/>
            <a:tailEnd/>
          </a:ln>
          <a:effectLst/>
        </p:spPr>
        <p:txBody>
          <a:bodyPr lIns="92075" tIns="46038" rIns="92075" bIns="46038" anchor="ctr">
            <a:spAutoFit/>
          </a:bodyPr>
          <a:lstStyle/>
          <a:p>
            <a:pPr>
              <a:defRPr/>
            </a:pPr>
            <a:endParaRPr kumimoji="0" lang="en-US" sz="1200" b="1">
              <a:solidFill>
                <a:schemeClr val="tx2"/>
              </a:solidFill>
              <a:effectLst>
                <a:outerShdw blurRad="38100" dist="38100" dir="2700000" algn="tl">
                  <a:srgbClr val="000000"/>
                </a:outerShdw>
              </a:effectLst>
              <a:latin typeface="Verdana" pitchFamily="34" charset="0"/>
            </a:endParaRPr>
          </a:p>
          <a:p>
            <a:pPr algn="ctr">
              <a:defRPr/>
            </a:pPr>
            <a:r>
              <a:rPr kumimoji="0" lang="en-US" sz="1200" b="1">
                <a:effectLst>
                  <a:outerShdw blurRad="38100" dist="38100" dir="2700000" algn="tl">
                    <a:srgbClr val="000000"/>
                  </a:outerShdw>
                </a:effectLst>
                <a:latin typeface="Verdana" pitchFamily="34" charset="0"/>
              </a:rPr>
              <a:t>AGROINDUSTRI</a:t>
            </a:r>
          </a:p>
          <a:p>
            <a:pPr algn="ctr">
              <a:defRPr/>
            </a:pPr>
            <a:r>
              <a:rPr kumimoji="0" lang="en-US" sz="1200" b="1" i="1">
                <a:effectLst>
                  <a:outerShdw blurRad="38100" dist="38100" dir="2700000" algn="tl">
                    <a:srgbClr val="000000"/>
                  </a:outerShdw>
                </a:effectLst>
                <a:latin typeface="Verdana" pitchFamily="34" charset="0"/>
              </a:rPr>
              <a:t>OFF FARM</a:t>
            </a:r>
          </a:p>
          <a:p>
            <a:pPr>
              <a:defRPr/>
            </a:pPr>
            <a:endParaRPr kumimoji="0" lang="en-US" sz="1200" b="1" i="1">
              <a:effectLst>
                <a:outerShdw blurRad="38100" dist="38100" dir="2700000" algn="tl">
                  <a:srgbClr val="000000"/>
                </a:outerShdw>
              </a:effectLst>
              <a:latin typeface="Verdana" pitchFamily="34" charset="0"/>
            </a:endParaRPr>
          </a:p>
          <a:p>
            <a:pPr>
              <a:defRPr/>
            </a:pPr>
            <a:endParaRPr kumimoji="0" lang="en-US" sz="1200" b="1" i="1">
              <a:effectLst>
                <a:outerShdw blurRad="38100" dist="38100" dir="2700000" algn="tl">
                  <a:srgbClr val="000000"/>
                </a:outerShdw>
              </a:effectLst>
              <a:latin typeface="Verdana" pitchFamily="34" charset="0"/>
            </a:endParaRPr>
          </a:p>
          <a:p>
            <a:pPr>
              <a:defRPr/>
            </a:pPr>
            <a:endParaRPr kumimoji="0" lang="en-US" sz="1200" b="1" i="1">
              <a:effectLst>
                <a:outerShdw blurRad="38100" dist="38100" dir="2700000" algn="tl">
                  <a:srgbClr val="000000"/>
                </a:outerShdw>
              </a:effectLst>
              <a:latin typeface="Verdana" pitchFamily="34" charset="0"/>
            </a:endParaRP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1. PRODUK   </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    ANTARA </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2. PRODUK</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    AKHIR</a:t>
            </a:r>
          </a:p>
          <a:p>
            <a:pPr>
              <a:spcBef>
                <a:spcPct val="15000"/>
              </a:spcBef>
              <a:spcAft>
                <a:spcPct val="15000"/>
              </a:spcAft>
              <a:defRPr/>
            </a:pPr>
            <a:endParaRPr kumimoji="0" lang="en-US" sz="1200" b="1">
              <a:effectLst>
                <a:outerShdw blurRad="38100" dist="38100" dir="2700000" algn="tl">
                  <a:srgbClr val="000000"/>
                </a:outerShdw>
              </a:effectLst>
              <a:latin typeface="Verdana" pitchFamily="34" charset="0"/>
            </a:endParaRPr>
          </a:p>
        </p:txBody>
      </p:sp>
      <p:sp>
        <p:nvSpPr>
          <p:cNvPr id="758790" name="Rectangle 6"/>
          <p:cNvSpPr>
            <a:spLocks noChangeArrowheads="1"/>
          </p:cNvSpPr>
          <p:nvPr/>
        </p:nvSpPr>
        <p:spPr bwMode="auto">
          <a:xfrm>
            <a:off x="6858000" y="2133600"/>
            <a:ext cx="1914525" cy="2251075"/>
          </a:xfrm>
          <a:prstGeom prst="rect">
            <a:avLst/>
          </a:prstGeom>
          <a:gradFill rotWithShape="1">
            <a:gsLst>
              <a:gs pos="0">
                <a:schemeClr val="accent1">
                  <a:gamma/>
                  <a:shade val="46275"/>
                  <a:invGamma/>
                </a:schemeClr>
              </a:gs>
              <a:gs pos="100000">
                <a:schemeClr val="accent1">
                  <a:alpha val="50000"/>
                </a:schemeClr>
              </a:gs>
            </a:gsLst>
            <a:lin ang="5400000" scaled="1"/>
          </a:gradFill>
          <a:ln w="9525">
            <a:solidFill>
              <a:schemeClr val="tx1"/>
            </a:solidFill>
            <a:miter lim="800000"/>
            <a:headEnd/>
            <a:tailEnd/>
          </a:ln>
          <a:effectLst/>
        </p:spPr>
        <p:txBody>
          <a:bodyPr lIns="92075" tIns="46038" rIns="92075" bIns="46038" anchor="ctr">
            <a:spAutoFit/>
          </a:bodyPr>
          <a:lstStyle/>
          <a:p>
            <a:pPr>
              <a:defRPr/>
            </a:pPr>
            <a:endParaRPr kumimoji="0" lang="en-US" sz="1200" b="1">
              <a:solidFill>
                <a:schemeClr val="tx2"/>
              </a:solidFill>
              <a:effectLst>
                <a:outerShdw blurRad="38100" dist="38100" dir="2700000" algn="tl">
                  <a:srgbClr val="000000"/>
                </a:outerShdw>
              </a:effectLst>
              <a:latin typeface="Verdana" pitchFamily="34" charset="0"/>
            </a:endParaRPr>
          </a:p>
          <a:p>
            <a:pPr algn="ctr">
              <a:spcBef>
                <a:spcPct val="15000"/>
              </a:spcBef>
              <a:defRPr/>
            </a:pPr>
            <a:r>
              <a:rPr kumimoji="0" lang="en-US" sz="1200" b="1">
                <a:effectLst>
                  <a:outerShdw blurRad="38100" dist="38100" dir="2700000" algn="tl">
                    <a:srgbClr val="000000"/>
                  </a:outerShdw>
                </a:effectLst>
                <a:latin typeface="Verdana" pitchFamily="34" charset="0"/>
              </a:rPr>
              <a:t>PEMASARAN</a:t>
            </a:r>
          </a:p>
          <a:p>
            <a:pPr algn="ctr">
              <a:spcBef>
                <a:spcPct val="15000"/>
              </a:spcBef>
              <a:defRPr/>
            </a:pPr>
            <a:r>
              <a:rPr kumimoji="0" lang="en-US" sz="1200" b="1" i="1">
                <a:effectLst>
                  <a:outerShdw blurRad="38100" dist="38100" dir="2700000" algn="tl">
                    <a:srgbClr val="000000"/>
                  </a:outerShdw>
                </a:effectLst>
                <a:latin typeface="Verdana" pitchFamily="34" charset="0"/>
              </a:rPr>
              <a:t>OFF FARM</a:t>
            </a:r>
          </a:p>
          <a:p>
            <a:pPr>
              <a:spcBef>
                <a:spcPct val="15000"/>
              </a:spcBef>
              <a:defRPr/>
            </a:pPr>
            <a:endParaRPr kumimoji="0" lang="en-US" sz="1200" b="1" i="1">
              <a:effectLst>
                <a:outerShdw blurRad="38100" dist="38100" dir="2700000" algn="tl">
                  <a:srgbClr val="000000"/>
                </a:outerShdw>
              </a:effectLst>
              <a:latin typeface="Verdana" pitchFamily="34" charset="0"/>
            </a:endParaRPr>
          </a:p>
          <a:p>
            <a:pPr>
              <a:spcBef>
                <a:spcPct val="15000"/>
              </a:spcBef>
              <a:defRPr/>
            </a:pPr>
            <a:endParaRPr kumimoji="0" lang="en-US" sz="1200" b="1" i="1">
              <a:effectLst>
                <a:outerShdw blurRad="38100" dist="38100" dir="2700000" algn="tl">
                  <a:srgbClr val="000000"/>
                </a:outerShdw>
              </a:effectLst>
              <a:latin typeface="Verdana" pitchFamily="34" charset="0"/>
            </a:endParaRPr>
          </a:p>
          <a:p>
            <a:pPr>
              <a:spcBef>
                <a:spcPct val="15000"/>
              </a:spcBef>
              <a:defRPr/>
            </a:pPr>
            <a:endParaRPr kumimoji="0" lang="en-US" sz="1200" b="1" i="1">
              <a:effectLst>
                <a:outerShdw blurRad="38100" dist="38100" dir="2700000" algn="tl">
                  <a:srgbClr val="000000"/>
                </a:outerShdw>
              </a:effectLst>
              <a:latin typeface="Verdana" pitchFamily="34" charset="0"/>
            </a:endParaRP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1. LOKAL</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2. NASIONAL</a:t>
            </a:r>
          </a:p>
          <a:p>
            <a:pPr>
              <a:spcBef>
                <a:spcPct val="15000"/>
              </a:spcBef>
              <a:spcAft>
                <a:spcPct val="15000"/>
              </a:spcAft>
              <a:defRPr/>
            </a:pPr>
            <a:r>
              <a:rPr kumimoji="0" lang="en-US" sz="1200" b="1">
                <a:effectLst>
                  <a:outerShdw blurRad="38100" dist="38100" dir="2700000" algn="tl">
                    <a:srgbClr val="000000"/>
                  </a:outerShdw>
                </a:effectLst>
                <a:latin typeface="Verdana" pitchFamily="34" charset="0"/>
              </a:rPr>
              <a:t>3. INTERNASIONAL</a:t>
            </a:r>
            <a:endParaRPr kumimoji="0" lang="en-US" sz="1200" b="1">
              <a:effectLst>
                <a:outerShdw blurRad="38100" dist="38100" dir="2700000" algn="tl">
                  <a:srgbClr val="000000"/>
                </a:outerShdw>
              </a:effectLst>
              <a:latin typeface="Arial" charset="0"/>
            </a:endParaRPr>
          </a:p>
          <a:p>
            <a:pPr>
              <a:spcBef>
                <a:spcPct val="15000"/>
              </a:spcBef>
              <a:defRPr/>
            </a:pPr>
            <a:endParaRPr kumimoji="0" lang="en-US" sz="1200" b="1">
              <a:effectLst>
                <a:outerShdw blurRad="38100" dist="38100" dir="2700000" algn="tl">
                  <a:srgbClr val="000000"/>
                </a:outerShdw>
              </a:effectLst>
              <a:latin typeface="Arial" charset="0"/>
            </a:endParaRPr>
          </a:p>
        </p:txBody>
      </p:sp>
      <p:sp>
        <p:nvSpPr>
          <p:cNvPr id="151559" name="Line 7"/>
          <p:cNvSpPr>
            <a:spLocks noChangeShapeType="1"/>
          </p:cNvSpPr>
          <p:nvPr/>
        </p:nvSpPr>
        <p:spPr bwMode="auto">
          <a:xfrm>
            <a:off x="2019300" y="3276600"/>
            <a:ext cx="376238" cy="0"/>
          </a:xfrm>
          <a:prstGeom prst="line">
            <a:avLst/>
          </a:prstGeom>
          <a:noFill/>
          <a:ln w="38100">
            <a:solidFill>
              <a:schemeClr val="tx1"/>
            </a:solidFill>
            <a:round/>
            <a:headEnd type="stealth" w="med" len="med"/>
            <a:tailEnd type="stealth" w="med" len="med"/>
          </a:ln>
        </p:spPr>
        <p:txBody>
          <a:bodyPr wrap="none" anchor="ctr"/>
          <a:lstStyle/>
          <a:p>
            <a:endParaRPr lang="en-US"/>
          </a:p>
        </p:txBody>
      </p:sp>
      <p:sp>
        <p:nvSpPr>
          <p:cNvPr id="151560" name="Line 8"/>
          <p:cNvSpPr>
            <a:spLocks noChangeShapeType="1"/>
          </p:cNvSpPr>
          <p:nvPr/>
        </p:nvSpPr>
        <p:spPr bwMode="auto">
          <a:xfrm>
            <a:off x="2466975" y="2819400"/>
            <a:ext cx="180022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1561" name="Line 9"/>
          <p:cNvSpPr>
            <a:spLocks noChangeShapeType="1"/>
          </p:cNvSpPr>
          <p:nvPr/>
        </p:nvSpPr>
        <p:spPr bwMode="auto">
          <a:xfrm>
            <a:off x="4752975" y="2895600"/>
            <a:ext cx="1676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1562" name="Line 10"/>
          <p:cNvSpPr>
            <a:spLocks noChangeShapeType="1"/>
          </p:cNvSpPr>
          <p:nvPr/>
        </p:nvSpPr>
        <p:spPr bwMode="auto">
          <a:xfrm>
            <a:off x="6862763" y="2895600"/>
            <a:ext cx="18288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758795" name="Rectangle 11"/>
          <p:cNvSpPr>
            <a:spLocks noChangeArrowheads="1"/>
          </p:cNvSpPr>
          <p:nvPr/>
        </p:nvSpPr>
        <p:spPr bwMode="auto">
          <a:xfrm>
            <a:off x="211138" y="5105400"/>
            <a:ext cx="8653462" cy="1065213"/>
          </a:xfrm>
          <a:prstGeom prst="rect">
            <a:avLst/>
          </a:prstGeom>
          <a:gradFill rotWithShape="1">
            <a:gsLst>
              <a:gs pos="0">
                <a:schemeClr val="accent1">
                  <a:gamma/>
                  <a:shade val="46275"/>
                  <a:invGamma/>
                </a:schemeClr>
              </a:gs>
              <a:gs pos="5000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r>
              <a:rPr kumimoji="0" lang="en-US" sz="1400" b="1">
                <a:latin typeface="Verdana" pitchFamily="34" charset="0"/>
              </a:rPr>
              <a:t>PENDUKUNG</a:t>
            </a:r>
          </a:p>
          <a:p>
            <a:pPr algn="ctr">
              <a:defRPr/>
            </a:pPr>
            <a:endParaRPr kumimoji="0" lang="en-US" sz="1400" b="1">
              <a:latin typeface="Verdana" pitchFamily="34" charset="0"/>
            </a:endParaRPr>
          </a:p>
          <a:p>
            <a:pPr algn="ctr">
              <a:defRPr/>
            </a:pPr>
            <a:r>
              <a:rPr kumimoji="0" lang="en-US" sz="1200" b="1">
                <a:latin typeface="Verdana" pitchFamily="34" charset="0"/>
              </a:rPr>
              <a:t>KEBIJAKAN   TEKNOLOGI      SOSIAL        INFRASTUKTUR       IKLIM USAHA /       INFORMASI</a:t>
            </a:r>
          </a:p>
          <a:p>
            <a:pPr algn="ctr">
              <a:defRPr/>
            </a:pPr>
            <a:r>
              <a:rPr kumimoji="0" lang="en-US" sz="1200" b="1">
                <a:latin typeface="Verdana" pitchFamily="34" charset="0"/>
              </a:rPr>
              <a:t>                                                                    INVESTASI</a:t>
            </a:r>
          </a:p>
        </p:txBody>
      </p:sp>
      <p:sp>
        <p:nvSpPr>
          <p:cNvPr id="151564" name="Line 12"/>
          <p:cNvSpPr>
            <a:spLocks noChangeShapeType="1"/>
          </p:cNvSpPr>
          <p:nvPr/>
        </p:nvSpPr>
        <p:spPr bwMode="auto">
          <a:xfrm>
            <a:off x="280988" y="5562600"/>
            <a:ext cx="8510587"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1565" name="Line 13"/>
          <p:cNvSpPr>
            <a:spLocks noChangeShapeType="1"/>
          </p:cNvSpPr>
          <p:nvPr/>
        </p:nvSpPr>
        <p:spPr bwMode="auto">
          <a:xfrm>
            <a:off x="304800" y="2895600"/>
            <a:ext cx="1676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1566" name="Line 14"/>
          <p:cNvSpPr>
            <a:spLocks noChangeShapeType="1"/>
          </p:cNvSpPr>
          <p:nvPr/>
        </p:nvSpPr>
        <p:spPr bwMode="auto">
          <a:xfrm>
            <a:off x="4329113" y="3338513"/>
            <a:ext cx="376237" cy="0"/>
          </a:xfrm>
          <a:prstGeom prst="line">
            <a:avLst/>
          </a:prstGeom>
          <a:noFill/>
          <a:ln w="38100">
            <a:solidFill>
              <a:schemeClr val="tx1"/>
            </a:solidFill>
            <a:round/>
            <a:headEnd type="stealth" w="med" len="med"/>
            <a:tailEnd type="stealth" w="med" len="med"/>
          </a:ln>
        </p:spPr>
        <p:txBody>
          <a:bodyPr wrap="none" anchor="ctr"/>
          <a:lstStyle/>
          <a:p>
            <a:endParaRPr lang="en-US"/>
          </a:p>
        </p:txBody>
      </p:sp>
      <p:sp>
        <p:nvSpPr>
          <p:cNvPr id="151567" name="Line 15"/>
          <p:cNvSpPr>
            <a:spLocks noChangeShapeType="1"/>
          </p:cNvSpPr>
          <p:nvPr/>
        </p:nvSpPr>
        <p:spPr bwMode="auto">
          <a:xfrm>
            <a:off x="6448425" y="3352800"/>
            <a:ext cx="376238" cy="0"/>
          </a:xfrm>
          <a:prstGeom prst="line">
            <a:avLst/>
          </a:prstGeom>
          <a:noFill/>
          <a:ln w="38100">
            <a:solidFill>
              <a:schemeClr val="tx1"/>
            </a:solidFill>
            <a:round/>
            <a:headEnd type="stealth" w="med" len="med"/>
            <a:tailEnd type="stealth" w="med" len="med"/>
          </a:ln>
        </p:spPr>
        <p:txBody>
          <a:bodyPr wrap="none" anchor="ctr"/>
          <a:lstStyle/>
          <a:p>
            <a:endParaRPr lang="en-US"/>
          </a:p>
        </p:txBody>
      </p:sp>
      <p:sp>
        <p:nvSpPr>
          <p:cNvPr id="151568" name="Line 16"/>
          <p:cNvSpPr>
            <a:spLocks noChangeShapeType="1"/>
          </p:cNvSpPr>
          <p:nvPr/>
        </p:nvSpPr>
        <p:spPr bwMode="auto">
          <a:xfrm>
            <a:off x="1295400" y="4495800"/>
            <a:ext cx="0" cy="533400"/>
          </a:xfrm>
          <a:prstGeom prst="line">
            <a:avLst/>
          </a:prstGeom>
          <a:noFill/>
          <a:ln w="50800">
            <a:solidFill>
              <a:schemeClr val="tx1"/>
            </a:solidFill>
            <a:miter lim="800000"/>
            <a:headEnd type="triangle" w="med" len="med"/>
            <a:tailEnd type="triangle" w="med" len="med"/>
          </a:ln>
        </p:spPr>
        <p:txBody>
          <a:bodyPr wrap="none"/>
          <a:lstStyle/>
          <a:p>
            <a:endParaRPr lang="en-US"/>
          </a:p>
        </p:txBody>
      </p:sp>
      <p:sp>
        <p:nvSpPr>
          <p:cNvPr id="151569" name="Line 17"/>
          <p:cNvSpPr>
            <a:spLocks noChangeShapeType="1"/>
          </p:cNvSpPr>
          <p:nvPr/>
        </p:nvSpPr>
        <p:spPr bwMode="auto">
          <a:xfrm>
            <a:off x="3352800" y="4495800"/>
            <a:ext cx="0" cy="533400"/>
          </a:xfrm>
          <a:prstGeom prst="line">
            <a:avLst/>
          </a:prstGeom>
          <a:noFill/>
          <a:ln w="50800">
            <a:solidFill>
              <a:schemeClr val="tx1"/>
            </a:solidFill>
            <a:miter lim="800000"/>
            <a:headEnd type="triangle" w="med" len="med"/>
            <a:tailEnd type="triangle" w="med" len="med"/>
          </a:ln>
        </p:spPr>
        <p:txBody>
          <a:bodyPr wrap="none"/>
          <a:lstStyle/>
          <a:p>
            <a:endParaRPr lang="en-US"/>
          </a:p>
        </p:txBody>
      </p:sp>
      <p:sp>
        <p:nvSpPr>
          <p:cNvPr id="151570" name="Line 18"/>
          <p:cNvSpPr>
            <a:spLocks noChangeShapeType="1"/>
          </p:cNvSpPr>
          <p:nvPr/>
        </p:nvSpPr>
        <p:spPr bwMode="auto">
          <a:xfrm>
            <a:off x="5562600" y="4495800"/>
            <a:ext cx="0" cy="533400"/>
          </a:xfrm>
          <a:prstGeom prst="line">
            <a:avLst/>
          </a:prstGeom>
          <a:noFill/>
          <a:ln w="50800">
            <a:solidFill>
              <a:schemeClr val="tx1"/>
            </a:solidFill>
            <a:miter lim="800000"/>
            <a:headEnd type="triangle" w="med" len="med"/>
            <a:tailEnd type="triangle" w="med" len="med"/>
          </a:ln>
        </p:spPr>
        <p:txBody>
          <a:bodyPr wrap="none"/>
          <a:lstStyle/>
          <a:p>
            <a:endParaRPr lang="en-US"/>
          </a:p>
        </p:txBody>
      </p:sp>
      <p:sp>
        <p:nvSpPr>
          <p:cNvPr id="151571" name="Line 19"/>
          <p:cNvSpPr>
            <a:spLocks noChangeShapeType="1"/>
          </p:cNvSpPr>
          <p:nvPr/>
        </p:nvSpPr>
        <p:spPr bwMode="auto">
          <a:xfrm>
            <a:off x="7848600" y="4510088"/>
            <a:ext cx="0" cy="533400"/>
          </a:xfrm>
          <a:prstGeom prst="line">
            <a:avLst/>
          </a:prstGeom>
          <a:noFill/>
          <a:ln w="50800">
            <a:solidFill>
              <a:schemeClr val="tx1"/>
            </a:solidFill>
            <a:miter lim="800000"/>
            <a:headEnd type="triangle" w="med" len="med"/>
            <a:tailEnd type="triangle" w="med" len="med"/>
          </a:ln>
        </p:spPr>
        <p:txBody>
          <a:bodyPr wrap="none"/>
          <a:lstStyle/>
          <a:p>
            <a:endParaRPr lang="en-US"/>
          </a:p>
        </p:txBody>
      </p:sp>
      <p:sp>
        <p:nvSpPr>
          <p:cNvPr id="20" name="PubTriangle"/>
          <p:cNvSpPr>
            <a:spLocks noEditPoints="1" noChangeArrowheads="1"/>
          </p:cNvSpPr>
          <p:nvPr/>
        </p:nvSpPr>
        <p:spPr bwMode="auto">
          <a:xfrm rot="8044249">
            <a:off x="8662894" y="6422665"/>
            <a:ext cx="591845" cy="502340"/>
          </a:xfrm>
          <a:custGeom>
            <a:avLst/>
            <a:gdLst>
              <a:gd name="G0" fmla="+- 0 0 0"/>
              <a:gd name="G1" fmla="*/ 10800 1 2"/>
              <a:gd name="G2" fmla="*/ G1 10800 21600"/>
              <a:gd name="G3" fmla="+- 10800 0 G2"/>
              <a:gd name="G4" fmla="+- 10800 0 0"/>
              <a:gd name="G5" fmla="+- G1 10800 0"/>
              <a:gd name="G6" fmla="*/ 10800 1 2"/>
              <a:gd name="G7" fmla="+- 10800 0 0"/>
              <a:gd name="G8" fmla="+- G2 G6 G1"/>
              <a:gd name="G9" fmla="+- G8 10800 0"/>
              <a:gd name="G10" fmla="+- G6 10800 0"/>
              <a:gd name="T0" fmla="*/ 10800 w 21600"/>
              <a:gd name="T1" fmla="*/ 0 h 21600"/>
              <a:gd name="T2" fmla="*/ 5400 w 21600"/>
              <a:gd name="T3" fmla="*/ 10800 h 21600"/>
              <a:gd name="T4" fmla="*/ 0 w 21600"/>
              <a:gd name="T5" fmla="*/ 21600 h 21600"/>
              <a:gd name="T6" fmla="*/ 10800 w 21600"/>
              <a:gd name="T7" fmla="*/ 16200 h 21600"/>
              <a:gd name="T8" fmla="*/ 21600 w 21600"/>
              <a:gd name="T9" fmla="*/ 10800 h 21600"/>
              <a:gd name="T10" fmla="*/ 16200 w 21600"/>
              <a:gd name="T11" fmla="*/ 5400 h 21600"/>
              <a:gd name="T12" fmla="*/ G3 w 21600"/>
              <a:gd name="T13" fmla="*/ G6 h 21600"/>
              <a:gd name="T14" fmla="*/ G5 w 21600"/>
              <a:gd name="T15" fmla="*/ G9 h 21600"/>
            </a:gdLst>
            <a:ahLst/>
            <a:cxnLst>
              <a:cxn ang="0">
                <a:pos x="T0" y="T1"/>
              </a:cxn>
              <a:cxn ang="0">
                <a:pos x="T2" y="T3"/>
              </a:cxn>
              <a:cxn ang="0">
                <a:pos x="T4" y="T5"/>
              </a:cxn>
              <a:cxn ang="0">
                <a:pos x="T6" y="T7"/>
              </a:cxn>
              <a:cxn ang="0">
                <a:pos x="T8" y="T9"/>
              </a:cxn>
              <a:cxn ang="0">
                <a:pos x="T10" y="T11"/>
              </a:cxn>
            </a:cxnLst>
            <a:rect l="T12" t="T13" r="T14" b="T15"/>
            <a:pathLst>
              <a:path w="21600" h="21600">
                <a:moveTo>
                  <a:pt x="10800" y="0"/>
                </a:moveTo>
                <a:lnTo>
                  <a:pt x="0" y="21600"/>
                </a:lnTo>
                <a:lnTo>
                  <a:pt x="21600" y="1080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58786"/>
                                        </p:tgtEl>
                                        <p:attrNameLst>
                                          <p:attrName>style.visibility</p:attrName>
                                        </p:attrNameLst>
                                      </p:cBhvr>
                                      <p:to>
                                        <p:strVal val="visible"/>
                                      </p:to>
                                    </p:set>
                                    <p:animEffect transition="in" filter="fade">
                                      <p:cBhvr>
                                        <p:cTn id="7" dur="1000"/>
                                        <p:tgtEl>
                                          <p:spTgt spid="758786"/>
                                        </p:tgtEl>
                                      </p:cBhvr>
                                    </p:animEffect>
                                    <p:anim calcmode="lin" valueType="num">
                                      <p:cBhvr>
                                        <p:cTn id="8" dur="1000" fill="hold"/>
                                        <p:tgtEl>
                                          <p:spTgt spid="758786"/>
                                        </p:tgtEl>
                                        <p:attrNameLst>
                                          <p:attrName>ppt_x</p:attrName>
                                        </p:attrNameLst>
                                      </p:cBhvr>
                                      <p:tavLst>
                                        <p:tav tm="0">
                                          <p:val>
                                            <p:strVal val="#ppt_x"/>
                                          </p:val>
                                        </p:tav>
                                        <p:tav tm="100000">
                                          <p:val>
                                            <p:strVal val="#ppt_x"/>
                                          </p:val>
                                        </p:tav>
                                      </p:tavLst>
                                    </p:anim>
                                    <p:anim calcmode="lin" valueType="num">
                                      <p:cBhvr>
                                        <p:cTn id="9" dur="898" decel="100000" fill="hold"/>
                                        <p:tgtEl>
                                          <p:spTgt spid="75878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5878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78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8C6FA1D8-16BA-4F64-BCCA-394A87088064}" type="datetime1">
              <a:rPr lang="id-ID"/>
              <a:pPr>
                <a:defRPr/>
              </a:pPr>
              <a:t>24/10/2010</a:t>
            </a:fld>
            <a:endParaRPr lang="id-ID"/>
          </a:p>
        </p:txBody>
      </p:sp>
      <p:sp>
        <p:nvSpPr>
          <p:cNvPr id="5" name="Footer Placeholder 4"/>
          <p:cNvSpPr>
            <a:spLocks noGrp="1"/>
          </p:cNvSpPr>
          <p:nvPr>
            <p:ph type="ftr" sz="quarter" idx="11"/>
          </p:nvPr>
        </p:nvSpPr>
        <p:spPr/>
        <p:txBody>
          <a:bodyPr/>
          <a:lstStyle/>
          <a:p>
            <a:pPr>
              <a:defRPr/>
            </a:pPr>
            <a:r>
              <a:rPr lang="id-ID"/>
              <a:t>Sutara Hendrakusumaatmaja</a:t>
            </a:r>
          </a:p>
        </p:txBody>
      </p:sp>
      <p:sp>
        <p:nvSpPr>
          <p:cNvPr id="6" name="Slide Number Placeholder 5"/>
          <p:cNvSpPr>
            <a:spLocks noGrp="1"/>
          </p:cNvSpPr>
          <p:nvPr>
            <p:ph type="sldNum" sz="quarter" idx="12"/>
          </p:nvPr>
        </p:nvSpPr>
        <p:spPr/>
        <p:txBody>
          <a:bodyPr/>
          <a:lstStyle/>
          <a:p>
            <a:pPr>
              <a:defRPr/>
            </a:pPr>
            <a:fld id="{8949E47D-2171-451C-878D-1B283452643B}" type="slidenum">
              <a:rPr lang="id-ID"/>
              <a:pPr>
                <a:defRPr/>
              </a:pPr>
              <a:t>11</a:t>
            </a:fld>
            <a:endParaRPr lang="id-ID"/>
          </a:p>
        </p:txBody>
      </p:sp>
      <p:sp>
        <p:nvSpPr>
          <p:cNvPr id="121858" name="Rectangle 2"/>
          <p:cNvSpPr>
            <a:spLocks noGrp="1" noChangeArrowheads="1"/>
          </p:cNvSpPr>
          <p:nvPr>
            <p:ph type="title"/>
          </p:nvPr>
        </p:nvSpPr>
        <p:spPr>
          <a:xfrm>
            <a:off x="1187450" y="0"/>
            <a:ext cx="7086600" cy="1276350"/>
          </a:xfrm>
        </p:spPr>
        <p:txBody>
          <a:bodyPr/>
          <a:lstStyle/>
          <a:p>
            <a:pPr algn="ctr" eaLnBrk="1" hangingPunct="1"/>
            <a:r>
              <a:rPr lang="id-ID" altLang="zh-CN" sz="3200" b="1" smtClean="0">
                <a:ea typeface="SimSun" pitchFamily="2" charset="-122"/>
              </a:rPr>
              <a:t>Aksesibilitas Terhadap Teknologi Dan Kelembagaan</a:t>
            </a:r>
            <a:r>
              <a:rPr lang="id-ID" altLang="zh-CN" sz="4800" smtClean="0"/>
              <a:t> </a:t>
            </a:r>
            <a:endParaRPr lang="id-ID" sz="4800" smtClean="0"/>
          </a:p>
        </p:txBody>
      </p:sp>
      <p:sp>
        <p:nvSpPr>
          <p:cNvPr id="121859" name="Rectangle 3"/>
          <p:cNvSpPr>
            <a:spLocks noGrp="1" noChangeArrowheads="1"/>
          </p:cNvSpPr>
          <p:nvPr>
            <p:ph type="body" idx="1"/>
          </p:nvPr>
        </p:nvSpPr>
        <p:spPr>
          <a:xfrm>
            <a:off x="323850" y="1196975"/>
            <a:ext cx="8496300" cy="5184775"/>
          </a:xfrm>
        </p:spPr>
        <p:txBody>
          <a:bodyPr/>
          <a:lstStyle/>
          <a:p>
            <a:pPr eaLnBrk="1" hangingPunct="1">
              <a:lnSpc>
                <a:spcPct val="80000"/>
              </a:lnSpc>
            </a:pPr>
            <a:r>
              <a:rPr lang="id-ID" sz="2200" b="1" smtClean="0"/>
              <a:t>Aksesibilitas terhadap teknologi dan kelembagaan merupakan kondisi yang memungkinkan masyarakat mampu menjangkau dan memanfaatkan teknologi untuk meningkatkan produktifitas yang selanjutnya dengan bimbingan kelembagaan, peningkatan produktivitas tersebut dapat ditransfer ke peningkatan  pendapatan dan kesejahteraan.  </a:t>
            </a:r>
            <a:endParaRPr lang="id-ID" altLang="zh-CN" sz="2200" b="1" smtClean="0">
              <a:ea typeface="SimSun" pitchFamily="2" charset="-122"/>
            </a:endParaRPr>
          </a:p>
          <a:p>
            <a:pPr eaLnBrk="1" hangingPunct="1">
              <a:lnSpc>
                <a:spcPct val="80000"/>
              </a:lnSpc>
            </a:pPr>
            <a:r>
              <a:rPr lang="id-ID" altLang="zh-CN" sz="2200" b="1" smtClean="0">
                <a:solidFill>
                  <a:srgbClr val="99FFCC"/>
                </a:solidFill>
                <a:ea typeface="SimSun" pitchFamily="2" charset="-122"/>
              </a:rPr>
              <a:t>Peran kelembagaan yang ada harus pula memungkinkan informasi yang diperlukan masyarakat untuk memberdayakan dirinya dapat mudah diperoleh. </a:t>
            </a:r>
            <a:r>
              <a:rPr lang="id-ID" altLang="zh-CN" sz="2200" b="1" smtClean="0">
                <a:ea typeface="SimSun" pitchFamily="2" charset="-122"/>
              </a:rPr>
              <a:t>Kelembagaan dapat diartikan sebagai pranata ataupun sebagai organisasi. Sebagai pranata terdiri dari norma-norma atau  “rules of  games”  (aturan main)  yang menjadi pedoman bagi warga masyarakat dalam rangka memenuhi kebutuhan-kebutuhan tertentu. Kelembagaan  sebagai organisasi tidak hanya mempunyai  “rules of games”, tetapi juga mempunyai struktur, partisipan, sarana-prasarana (teknologi) dan tujuan yang ingin dicapai </a:t>
            </a:r>
            <a:endParaRPr lang="id-ID" sz="2200" b="1" smtClean="0"/>
          </a:p>
        </p:txBody>
      </p:sp>
      <p:sp>
        <p:nvSpPr>
          <p:cNvPr id="7" name="PubTriangle"/>
          <p:cNvSpPr>
            <a:spLocks noEditPoints="1" noChangeArrowheads="1"/>
          </p:cNvSpPr>
          <p:nvPr/>
        </p:nvSpPr>
        <p:spPr bwMode="auto">
          <a:xfrm rot="8044249">
            <a:off x="8036923" y="5922599"/>
            <a:ext cx="591845" cy="502340"/>
          </a:xfrm>
          <a:custGeom>
            <a:avLst/>
            <a:gdLst>
              <a:gd name="G0" fmla="+- 0 0 0"/>
              <a:gd name="G1" fmla="*/ 10800 1 2"/>
              <a:gd name="G2" fmla="*/ G1 10800 21600"/>
              <a:gd name="G3" fmla="+- 10800 0 G2"/>
              <a:gd name="G4" fmla="+- 10800 0 0"/>
              <a:gd name="G5" fmla="+- G1 10800 0"/>
              <a:gd name="G6" fmla="*/ 10800 1 2"/>
              <a:gd name="G7" fmla="+- 10800 0 0"/>
              <a:gd name="G8" fmla="+- G2 G6 G1"/>
              <a:gd name="G9" fmla="+- G8 10800 0"/>
              <a:gd name="G10" fmla="+- G6 10800 0"/>
              <a:gd name="T0" fmla="*/ 10800 w 21600"/>
              <a:gd name="T1" fmla="*/ 0 h 21600"/>
              <a:gd name="T2" fmla="*/ 5400 w 21600"/>
              <a:gd name="T3" fmla="*/ 10800 h 21600"/>
              <a:gd name="T4" fmla="*/ 0 w 21600"/>
              <a:gd name="T5" fmla="*/ 21600 h 21600"/>
              <a:gd name="T6" fmla="*/ 10800 w 21600"/>
              <a:gd name="T7" fmla="*/ 16200 h 21600"/>
              <a:gd name="T8" fmla="*/ 21600 w 21600"/>
              <a:gd name="T9" fmla="*/ 10800 h 21600"/>
              <a:gd name="T10" fmla="*/ 16200 w 21600"/>
              <a:gd name="T11" fmla="*/ 5400 h 21600"/>
              <a:gd name="T12" fmla="*/ G3 w 21600"/>
              <a:gd name="T13" fmla="*/ G6 h 21600"/>
              <a:gd name="T14" fmla="*/ G5 w 21600"/>
              <a:gd name="T15" fmla="*/ G9 h 21600"/>
            </a:gdLst>
            <a:ahLst/>
            <a:cxnLst>
              <a:cxn ang="0">
                <a:pos x="T0" y="T1"/>
              </a:cxn>
              <a:cxn ang="0">
                <a:pos x="T2" y="T3"/>
              </a:cxn>
              <a:cxn ang="0">
                <a:pos x="T4" y="T5"/>
              </a:cxn>
              <a:cxn ang="0">
                <a:pos x="T6" y="T7"/>
              </a:cxn>
              <a:cxn ang="0">
                <a:pos x="T8" y="T9"/>
              </a:cxn>
              <a:cxn ang="0">
                <a:pos x="T10" y="T11"/>
              </a:cxn>
            </a:cxnLst>
            <a:rect l="T12" t="T13" r="T14" b="T15"/>
            <a:pathLst>
              <a:path w="21600" h="21600">
                <a:moveTo>
                  <a:pt x="10800" y="0"/>
                </a:moveTo>
                <a:lnTo>
                  <a:pt x="0" y="21600"/>
                </a:lnTo>
                <a:lnTo>
                  <a:pt x="21600" y="1080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21858"/>
                                        </p:tgtEl>
                                        <p:attrNameLst>
                                          <p:attrName>style.visibility</p:attrName>
                                        </p:attrNameLst>
                                      </p:cBhvr>
                                      <p:to>
                                        <p:strVal val="visible"/>
                                      </p:to>
                                    </p:set>
                                    <p:animEffect transition="in" filter="fade">
                                      <p:cBhvr>
                                        <p:cTn id="7" dur="768" decel="100000"/>
                                        <p:tgtEl>
                                          <p:spTgt spid="121858"/>
                                        </p:tgtEl>
                                      </p:cBhvr>
                                    </p:animEffect>
                                    <p:animScale>
                                      <p:cBhvr>
                                        <p:cTn id="8" dur="768" decel="100000"/>
                                        <p:tgtEl>
                                          <p:spTgt spid="121858"/>
                                        </p:tgtEl>
                                      </p:cBhvr>
                                      <p:from x="10000" y="10000"/>
                                      <p:to x="200000" y="450000"/>
                                    </p:animScale>
                                    <p:animScale>
                                      <p:cBhvr>
                                        <p:cTn id="9" dur="1230" accel="100000" fill="hold">
                                          <p:stCondLst>
                                            <p:cond delay="768"/>
                                          </p:stCondLst>
                                        </p:cTn>
                                        <p:tgtEl>
                                          <p:spTgt spid="121858"/>
                                        </p:tgtEl>
                                      </p:cBhvr>
                                      <p:from x="200000" y="450000"/>
                                      <p:to x="100000" y="100000"/>
                                    </p:animScale>
                                    <p:set>
                                      <p:cBhvr>
                                        <p:cTn id="10" dur="768" fill="hold"/>
                                        <p:tgtEl>
                                          <p:spTgt spid="121858"/>
                                        </p:tgtEl>
                                        <p:attrNameLst>
                                          <p:attrName>ppt_x</p:attrName>
                                        </p:attrNameLst>
                                      </p:cBhvr>
                                      <p:to>
                                        <p:strVal val="(0.5)"/>
                                      </p:to>
                                    </p:set>
                                    <p:anim from="(0.5)" to="(#ppt_x)" calcmode="lin" valueType="num">
                                      <p:cBhvr>
                                        <p:cTn id="11" dur="1230" accel="100000" fill="hold">
                                          <p:stCondLst>
                                            <p:cond delay="768"/>
                                          </p:stCondLst>
                                        </p:cTn>
                                        <p:tgtEl>
                                          <p:spTgt spid="121858"/>
                                        </p:tgtEl>
                                        <p:attrNameLst>
                                          <p:attrName>ppt_x</p:attrName>
                                        </p:attrNameLst>
                                      </p:cBhvr>
                                    </p:anim>
                                    <p:set>
                                      <p:cBhvr>
                                        <p:cTn id="12" dur="768" fill="hold"/>
                                        <p:tgtEl>
                                          <p:spTgt spid="121858"/>
                                        </p:tgtEl>
                                        <p:attrNameLst>
                                          <p:attrName>ppt_y</p:attrName>
                                        </p:attrNameLst>
                                      </p:cBhvr>
                                      <p:to>
                                        <p:strVal val="(#ppt_y+0.4)"/>
                                      </p:to>
                                    </p:set>
                                    <p:anim from="(#ppt_y+0.4)" to="(#ppt_y)" calcmode="lin" valueType="num">
                                      <p:cBhvr>
                                        <p:cTn id="13" dur="1230" accel="100000" fill="hold">
                                          <p:stCondLst>
                                            <p:cond delay="768"/>
                                          </p:stCondLst>
                                        </p:cTn>
                                        <p:tgtEl>
                                          <p:spTgt spid="121858"/>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21859">
                                            <p:txEl>
                                              <p:pRg st="0" end="0"/>
                                            </p:txEl>
                                          </p:spTgt>
                                        </p:tgtEl>
                                        <p:attrNameLst>
                                          <p:attrName>style.visibility</p:attrName>
                                        </p:attrNameLst>
                                      </p:cBhvr>
                                      <p:to>
                                        <p:strVal val="visible"/>
                                      </p:to>
                                    </p:set>
                                    <p:anim calcmode="lin" valueType="num">
                                      <p:cBhvr>
                                        <p:cTn id="18" dur="500" fill="hold"/>
                                        <p:tgtEl>
                                          <p:spTgt spid="121859">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21859">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2185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21859">
                                            <p:txEl>
                                              <p:pRg st="1" end="1"/>
                                            </p:txEl>
                                          </p:spTgt>
                                        </p:tgtEl>
                                        <p:attrNameLst>
                                          <p:attrName>style.visibility</p:attrName>
                                        </p:attrNameLst>
                                      </p:cBhvr>
                                      <p:to>
                                        <p:strVal val="visible"/>
                                      </p:to>
                                    </p:set>
                                    <p:anim calcmode="lin" valueType="num">
                                      <p:cBhvr>
                                        <p:cTn id="25" dur="500" fill="hold"/>
                                        <p:tgtEl>
                                          <p:spTgt spid="121859">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21859">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1218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p:bldP spid="12185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EB6EB3FB-D4FF-4CF0-8FB5-1BBCF7385377}" type="datetime1">
              <a:rPr lang="id-ID"/>
              <a:pPr>
                <a:defRPr/>
              </a:pPr>
              <a:t>24/10/2010</a:t>
            </a:fld>
            <a:endParaRPr lang="id-ID"/>
          </a:p>
        </p:txBody>
      </p:sp>
      <p:sp>
        <p:nvSpPr>
          <p:cNvPr id="6" name="Footer Placeholder 4"/>
          <p:cNvSpPr>
            <a:spLocks noGrp="1"/>
          </p:cNvSpPr>
          <p:nvPr>
            <p:ph type="ftr" sz="quarter" idx="11"/>
          </p:nvPr>
        </p:nvSpPr>
        <p:spPr/>
        <p:txBody>
          <a:bodyPr/>
          <a:lstStyle/>
          <a:p>
            <a:pPr>
              <a:defRPr/>
            </a:pPr>
            <a:r>
              <a:rPr lang="id-ID"/>
              <a:t>Sutara Hendrakusumaatmaja</a:t>
            </a:r>
          </a:p>
        </p:txBody>
      </p:sp>
      <p:sp>
        <p:nvSpPr>
          <p:cNvPr id="7" name="Slide Number Placeholder 5"/>
          <p:cNvSpPr>
            <a:spLocks noGrp="1"/>
          </p:cNvSpPr>
          <p:nvPr>
            <p:ph type="sldNum" sz="quarter" idx="12"/>
          </p:nvPr>
        </p:nvSpPr>
        <p:spPr/>
        <p:txBody>
          <a:bodyPr/>
          <a:lstStyle/>
          <a:p>
            <a:pPr>
              <a:defRPr/>
            </a:pPr>
            <a:fld id="{158D995F-6A37-432F-8740-D90447463AE5}" type="slidenum">
              <a:rPr lang="id-ID"/>
              <a:pPr>
                <a:defRPr/>
              </a:pPr>
              <a:t>12</a:t>
            </a:fld>
            <a:endParaRPr lang="id-ID"/>
          </a:p>
        </p:txBody>
      </p:sp>
      <p:sp>
        <p:nvSpPr>
          <p:cNvPr id="131074" name="Rectangle 2"/>
          <p:cNvSpPr>
            <a:spLocks noGrp="1" noChangeArrowheads="1"/>
          </p:cNvSpPr>
          <p:nvPr>
            <p:ph type="title"/>
          </p:nvPr>
        </p:nvSpPr>
        <p:spPr>
          <a:xfrm>
            <a:off x="457200" y="274638"/>
            <a:ext cx="8229600" cy="1425575"/>
          </a:xfrm>
        </p:spPr>
        <p:txBody>
          <a:bodyPr/>
          <a:lstStyle/>
          <a:p>
            <a:pPr eaLnBrk="1" hangingPunct="1">
              <a:defRPr/>
            </a:pPr>
            <a:r>
              <a:rPr lang="id-ID" altLang="zh-CN" sz="5400" smtClean="0">
                <a:ea typeface="SimSun" pitchFamily="2" charset="-122"/>
              </a:rPr>
              <a:t>Faktor Sosial Budaya</a:t>
            </a:r>
            <a:r>
              <a:rPr lang="id-ID" altLang="zh-CN" smtClean="0"/>
              <a:t> </a:t>
            </a:r>
            <a:endParaRPr lang="id-ID" smtClean="0"/>
          </a:p>
        </p:txBody>
      </p:sp>
      <p:sp>
        <p:nvSpPr>
          <p:cNvPr id="131075" name="Rectangle 3"/>
          <p:cNvSpPr>
            <a:spLocks noGrp="1" noChangeArrowheads="1"/>
          </p:cNvSpPr>
          <p:nvPr>
            <p:ph type="body" idx="1"/>
          </p:nvPr>
        </p:nvSpPr>
        <p:spPr>
          <a:xfrm>
            <a:off x="0" y="1989138"/>
            <a:ext cx="9144000" cy="4868862"/>
          </a:xfrm>
        </p:spPr>
        <p:txBody>
          <a:bodyPr/>
          <a:lstStyle/>
          <a:p>
            <a:pPr algn="ctr" eaLnBrk="1" hangingPunct="1">
              <a:buFont typeface="Wingdings" pitchFamily="2" charset="2"/>
              <a:buNone/>
              <a:defRPr/>
            </a:pPr>
            <a:r>
              <a:rPr lang="id-ID" dirty="0" smtClean="0"/>
              <a:t>	</a:t>
            </a:r>
            <a:r>
              <a:rPr lang="en-US" sz="4400" dirty="0" err="1" smtClean="0"/>
              <a:t>Merupakan</a:t>
            </a:r>
            <a:r>
              <a:rPr lang="en-US" sz="4400" dirty="0" smtClean="0"/>
              <a:t> </a:t>
            </a:r>
            <a:r>
              <a:rPr lang="id-ID" sz="4400" dirty="0" smtClean="0"/>
              <a:t>N</a:t>
            </a:r>
            <a:r>
              <a:rPr lang="en-US" sz="4400" dirty="0" err="1" smtClean="0"/>
              <a:t>orma-norma</a:t>
            </a:r>
            <a:r>
              <a:rPr lang="en-US" sz="4400" dirty="0" smtClean="0"/>
              <a:t> yang </a:t>
            </a:r>
            <a:r>
              <a:rPr lang="en-US" sz="4400" dirty="0" err="1" smtClean="0"/>
              <a:t>ada</a:t>
            </a:r>
            <a:r>
              <a:rPr lang="en-US" sz="4400" dirty="0" smtClean="0"/>
              <a:t> </a:t>
            </a:r>
            <a:r>
              <a:rPr lang="en-US" sz="4400" dirty="0" err="1" smtClean="0"/>
              <a:t>dalam</a:t>
            </a:r>
            <a:r>
              <a:rPr lang="en-US" sz="4400" dirty="0" smtClean="0"/>
              <a:t> </a:t>
            </a:r>
            <a:r>
              <a:rPr lang="en-US" sz="4400" dirty="0" err="1" smtClean="0"/>
              <a:t>tradisi</a:t>
            </a:r>
            <a:r>
              <a:rPr lang="en-US" sz="4400" dirty="0" smtClean="0"/>
              <a:t>, </a:t>
            </a:r>
            <a:r>
              <a:rPr lang="en-US" sz="4400" dirty="0" err="1" smtClean="0"/>
              <a:t>tata</a:t>
            </a:r>
            <a:r>
              <a:rPr lang="en-US" sz="4400" dirty="0" smtClean="0"/>
              <a:t> </a:t>
            </a:r>
            <a:r>
              <a:rPr lang="en-US" sz="4400" dirty="0" err="1" smtClean="0"/>
              <a:t>kelakuan</a:t>
            </a:r>
            <a:r>
              <a:rPr lang="en-US" sz="4400" dirty="0" smtClean="0"/>
              <a:t> </a:t>
            </a:r>
            <a:r>
              <a:rPr lang="en-US" sz="4400" dirty="0" err="1" smtClean="0"/>
              <a:t>ataupun</a:t>
            </a:r>
            <a:r>
              <a:rPr lang="en-US" sz="4400" dirty="0" smtClean="0"/>
              <a:t> </a:t>
            </a:r>
            <a:r>
              <a:rPr lang="en-US" sz="4400" dirty="0" err="1" smtClean="0"/>
              <a:t>adat</a:t>
            </a:r>
            <a:r>
              <a:rPr lang="en-US" sz="4400" dirty="0" smtClean="0"/>
              <a:t> </a:t>
            </a:r>
            <a:r>
              <a:rPr lang="en-US" sz="4400" dirty="0" err="1" smtClean="0"/>
              <a:t>masyarakat</a:t>
            </a:r>
            <a:r>
              <a:rPr lang="en-US" sz="4400" dirty="0" smtClean="0"/>
              <a:t> </a:t>
            </a:r>
            <a:r>
              <a:rPr lang="en-US" sz="4400" dirty="0" err="1" smtClean="0"/>
              <a:t>dalam</a:t>
            </a:r>
            <a:r>
              <a:rPr lang="en-US" sz="4400" dirty="0" smtClean="0"/>
              <a:t> </a:t>
            </a:r>
            <a:r>
              <a:rPr lang="en-US" sz="4400" dirty="0" err="1" smtClean="0"/>
              <a:t>penggunaan</a:t>
            </a:r>
            <a:r>
              <a:rPr lang="en-US" sz="4400" dirty="0" smtClean="0"/>
              <a:t> SDA </a:t>
            </a:r>
            <a:r>
              <a:rPr lang="en-US" sz="4400" dirty="0" err="1" smtClean="0"/>
              <a:t>dan</a:t>
            </a:r>
            <a:r>
              <a:rPr lang="en-US" sz="4400" dirty="0" smtClean="0"/>
              <a:t> </a:t>
            </a:r>
            <a:r>
              <a:rPr lang="en-US" sz="4400" dirty="0" err="1" smtClean="0"/>
              <a:t>faktor-faktor</a:t>
            </a:r>
            <a:r>
              <a:rPr lang="en-US" sz="4400" dirty="0" smtClean="0"/>
              <a:t>  yang </a:t>
            </a:r>
            <a:r>
              <a:rPr lang="en-US" sz="4400" dirty="0" err="1" smtClean="0"/>
              <a:t>berpengaruh</a:t>
            </a:r>
            <a:r>
              <a:rPr lang="en-US" sz="4400" dirty="0" smtClean="0"/>
              <a:t> </a:t>
            </a:r>
            <a:r>
              <a:rPr lang="en-US" sz="4400" dirty="0" err="1" smtClean="0"/>
              <a:t>terhadap</a:t>
            </a:r>
            <a:r>
              <a:rPr lang="en-US" sz="4400" dirty="0" smtClean="0"/>
              <a:t> </a:t>
            </a:r>
            <a:r>
              <a:rPr lang="en-US" sz="4400" dirty="0" err="1" smtClean="0"/>
              <a:t>kualitas</a:t>
            </a:r>
            <a:r>
              <a:rPr lang="en-US" sz="4400" dirty="0" smtClean="0"/>
              <a:t> SDM </a:t>
            </a:r>
          </a:p>
        </p:txBody>
      </p:sp>
      <p:sp>
        <p:nvSpPr>
          <p:cNvPr id="153607" name="Line 4"/>
          <p:cNvSpPr>
            <a:spLocks noChangeShapeType="1"/>
          </p:cNvSpPr>
          <p:nvPr/>
        </p:nvSpPr>
        <p:spPr bwMode="auto">
          <a:xfrm>
            <a:off x="755650" y="1484313"/>
            <a:ext cx="7632700" cy="0"/>
          </a:xfrm>
          <a:prstGeom prst="line">
            <a:avLst/>
          </a:prstGeom>
          <a:noFill/>
          <a:ln w="76200" cmpd="tri">
            <a:solidFill>
              <a:srgbClr val="FFFF00"/>
            </a:solidFill>
            <a:round/>
            <a:headEnd/>
            <a:tailEnd/>
          </a:ln>
        </p:spPr>
        <p:txBody>
          <a:bodyPr/>
          <a:lstStyle/>
          <a:p>
            <a:endParaRPr lang="en-US"/>
          </a:p>
        </p:txBody>
      </p:sp>
      <p:sp>
        <p:nvSpPr>
          <p:cNvPr id="8" name="PubTriangle"/>
          <p:cNvSpPr>
            <a:spLocks noEditPoints="1" noChangeArrowheads="1"/>
          </p:cNvSpPr>
          <p:nvPr/>
        </p:nvSpPr>
        <p:spPr bwMode="auto">
          <a:xfrm rot="8044249">
            <a:off x="8036923" y="5922599"/>
            <a:ext cx="591845" cy="502340"/>
          </a:xfrm>
          <a:custGeom>
            <a:avLst/>
            <a:gdLst>
              <a:gd name="G0" fmla="+- 0 0 0"/>
              <a:gd name="G1" fmla="*/ 10800 1 2"/>
              <a:gd name="G2" fmla="*/ G1 10800 21600"/>
              <a:gd name="G3" fmla="+- 10800 0 G2"/>
              <a:gd name="G4" fmla="+- 10800 0 0"/>
              <a:gd name="G5" fmla="+- G1 10800 0"/>
              <a:gd name="G6" fmla="*/ 10800 1 2"/>
              <a:gd name="G7" fmla="+- 10800 0 0"/>
              <a:gd name="G8" fmla="+- G2 G6 G1"/>
              <a:gd name="G9" fmla="+- G8 10800 0"/>
              <a:gd name="G10" fmla="+- G6 10800 0"/>
              <a:gd name="T0" fmla="*/ 10800 w 21600"/>
              <a:gd name="T1" fmla="*/ 0 h 21600"/>
              <a:gd name="T2" fmla="*/ 5400 w 21600"/>
              <a:gd name="T3" fmla="*/ 10800 h 21600"/>
              <a:gd name="T4" fmla="*/ 0 w 21600"/>
              <a:gd name="T5" fmla="*/ 21600 h 21600"/>
              <a:gd name="T6" fmla="*/ 10800 w 21600"/>
              <a:gd name="T7" fmla="*/ 16200 h 21600"/>
              <a:gd name="T8" fmla="*/ 21600 w 21600"/>
              <a:gd name="T9" fmla="*/ 10800 h 21600"/>
              <a:gd name="T10" fmla="*/ 16200 w 21600"/>
              <a:gd name="T11" fmla="*/ 5400 h 21600"/>
              <a:gd name="T12" fmla="*/ G3 w 21600"/>
              <a:gd name="T13" fmla="*/ G6 h 21600"/>
              <a:gd name="T14" fmla="*/ G5 w 21600"/>
              <a:gd name="T15" fmla="*/ G9 h 21600"/>
            </a:gdLst>
            <a:ahLst/>
            <a:cxnLst>
              <a:cxn ang="0">
                <a:pos x="T0" y="T1"/>
              </a:cxn>
              <a:cxn ang="0">
                <a:pos x="T2" y="T3"/>
              </a:cxn>
              <a:cxn ang="0">
                <a:pos x="T4" y="T5"/>
              </a:cxn>
              <a:cxn ang="0">
                <a:pos x="T6" y="T7"/>
              </a:cxn>
              <a:cxn ang="0">
                <a:pos x="T8" y="T9"/>
              </a:cxn>
              <a:cxn ang="0">
                <a:pos x="T10" y="T11"/>
              </a:cxn>
            </a:cxnLst>
            <a:rect l="T12" t="T13" r="T14" b="T15"/>
            <a:pathLst>
              <a:path w="21600" h="21600">
                <a:moveTo>
                  <a:pt x="10800" y="0"/>
                </a:moveTo>
                <a:lnTo>
                  <a:pt x="0" y="21600"/>
                </a:lnTo>
                <a:lnTo>
                  <a:pt x="21600" y="1080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31074"/>
                                        </p:tgtEl>
                                        <p:attrNameLst>
                                          <p:attrName>style.visibility</p:attrName>
                                        </p:attrNameLst>
                                      </p:cBhvr>
                                      <p:to>
                                        <p:strVal val="visible"/>
                                      </p:to>
                                    </p:set>
                                    <p:animEffect transition="in" filter="fade">
                                      <p:cBhvr>
                                        <p:cTn id="7" dur="1000"/>
                                        <p:tgtEl>
                                          <p:spTgt spid="131074"/>
                                        </p:tgtEl>
                                      </p:cBhvr>
                                    </p:animEffect>
                                    <p:anim calcmode="lin" valueType="num">
                                      <p:cBhvr>
                                        <p:cTn id="8" dur="1000" fill="hold"/>
                                        <p:tgtEl>
                                          <p:spTgt spid="131074"/>
                                        </p:tgtEl>
                                        <p:attrNameLst>
                                          <p:attrName>ppt_x</p:attrName>
                                        </p:attrNameLst>
                                      </p:cBhvr>
                                      <p:tavLst>
                                        <p:tav tm="0">
                                          <p:val>
                                            <p:strVal val="#ppt_x"/>
                                          </p:val>
                                        </p:tav>
                                        <p:tav tm="100000">
                                          <p:val>
                                            <p:strVal val="#ppt_x"/>
                                          </p:val>
                                        </p:tav>
                                      </p:tavLst>
                                    </p:anim>
                                    <p:anim calcmode="lin" valueType="num">
                                      <p:cBhvr>
                                        <p:cTn id="9" dur="898" decel="100000" fill="hold"/>
                                        <p:tgtEl>
                                          <p:spTgt spid="13107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3107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31075">
                                            <p:txEl>
                                              <p:pRg st="0" end="0"/>
                                            </p:txEl>
                                          </p:spTgt>
                                        </p:tgtEl>
                                        <p:attrNameLst>
                                          <p:attrName>style.visibility</p:attrName>
                                        </p:attrNameLst>
                                      </p:cBhvr>
                                      <p:to>
                                        <p:strVal val="visible"/>
                                      </p:to>
                                    </p:set>
                                    <p:animEffect transition="in" filter="fade">
                                      <p:cBhvr>
                                        <p:cTn id="15" dur="1000"/>
                                        <p:tgtEl>
                                          <p:spTgt spid="131075">
                                            <p:txEl>
                                              <p:pRg st="0" end="0"/>
                                            </p:txEl>
                                          </p:spTgt>
                                        </p:tgtEl>
                                      </p:cBhvr>
                                    </p:animEffect>
                                    <p:anim calcmode="lin" valueType="num">
                                      <p:cBhvr>
                                        <p:cTn id="16" dur="1000" fill="hold"/>
                                        <p:tgtEl>
                                          <p:spTgt spid="13107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3107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3107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p:bldP spid="131075"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BEF496EA-EB53-4928-AD25-B07E262CD1D8}" type="datetime1">
              <a:rPr lang="id-ID"/>
              <a:pPr>
                <a:defRPr/>
              </a:pPr>
              <a:t>24/10/2010</a:t>
            </a:fld>
            <a:endParaRPr lang="id-ID"/>
          </a:p>
        </p:txBody>
      </p:sp>
      <p:sp>
        <p:nvSpPr>
          <p:cNvPr id="5" name="Footer Placeholder 4"/>
          <p:cNvSpPr>
            <a:spLocks noGrp="1"/>
          </p:cNvSpPr>
          <p:nvPr>
            <p:ph type="ftr" sz="quarter" idx="11"/>
          </p:nvPr>
        </p:nvSpPr>
        <p:spPr/>
        <p:txBody>
          <a:bodyPr/>
          <a:lstStyle/>
          <a:p>
            <a:pPr>
              <a:defRPr/>
            </a:pPr>
            <a:r>
              <a:rPr lang="id-ID"/>
              <a:t>Sutara Hendrakusumaatmaja</a:t>
            </a:r>
          </a:p>
        </p:txBody>
      </p:sp>
      <p:sp>
        <p:nvSpPr>
          <p:cNvPr id="6" name="Slide Number Placeholder 5"/>
          <p:cNvSpPr>
            <a:spLocks noGrp="1"/>
          </p:cNvSpPr>
          <p:nvPr>
            <p:ph type="sldNum" sz="quarter" idx="12"/>
          </p:nvPr>
        </p:nvSpPr>
        <p:spPr/>
        <p:txBody>
          <a:bodyPr/>
          <a:lstStyle/>
          <a:p>
            <a:pPr>
              <a:defRPr/>
            </a:pPr>
            <a:fld id="{CEED4F1D-5045-4743-A5EC-32C3C2E47B8E}" type="slidenum">
              <a:rPr lang="id-ID"/>
              <a:pPr>
                <a:defRPr/>
              </a:pPr>
              <a:t>13</a:t>
            </a:fld>
            <a:endParaRPr lang="id-ID"/>
          </a:p>
        </p:txBody>
      </p:sp>
      <p:sp>
        <p:nvSpPr>
          <p:cNvPr id="637954" name="Rectangle 2"/>
          <p:cNvSpPr>
            <a:spLocks noGrp="1" noChangeArrowheads="1"/>
          </p:cNvSpPr>
          <p:nvPr>
            <p:ph type="title"/>
          </p:nvPr>
        </p:nvSpPr>
        <p:spPr/>
        <p:txBody>
          <a:bodyPr/>
          <a:lstStyle/>
          <a:p>
            <a:pPr eaLnBrk="1" hangingPunct="1"/>
            <a:r>
              <a:rPr lang="id-ID" sz="2800" b="1" smtClean="0">
                <a:solidFill>
                  <a:srgbClr val="990033"/>
                </a:solidFill>
              </a:rPr>
              <a:t>  </a:t>
            </a:r>
            <a:r>
              <a:rPr lang="id-ID" sz="3200" b="1" smtClean="0">
                <a:solidFill>
                  <a:srgbClr val="990033"/>
                </a:solidFill>
              </a:rPr>
              <a:t>Masalah Prasarana &amp; kelembagaan</a:t>
            </a:r>
            <a:r>
              <a:rPr lang="id-ID" sz="2800" b="1" smtClean="0">
                <a:solidFill>
                  <a:srgbClr val="990033"/>
                </a:solidFill>
              </a:rPr>
              <a:t>  </a:t>
            </a:r>
            <a:br>
              <a:rPr lang="id-ID" sz="2800" b="1" smtClean="0">
                <a:solidFill>
                  <a:srgbClr val="990033"/>
                </a:solidFill>
              </a:rPr>
            </a:br>
            <a:r>
              <a:rPr lang="id-ID" sz="2800" b="1" smtClean="0">
                <a:solidFill>
                  <a:srgbClr val="990033"/>
                </a:solidFill>
              </a:rPr>
              <a:t>    </a:t>
            </a:r>
          </a:p>
        </p:txBody>
      </p:sp>
      <p:sp>
        <p:nvSpPr>
          <p:cNvPr id="637955" name="Rectangle 3"/>
          <p:cNvSpPr>
            <a:spLocks noGrp="1" noChangeArrowheads="1"/>
          </p:cNvSpPr>
          <p:nvPr>
            <p:ph type="body" idx="1"/>
          </p:nvPr>
        </p:nvSpPr>
        <p:spPr>
          <a:xfrm>
            <a:off x="971550" y="1557338"/>
            <a:ext cx="7848600" cy="4464050"/>
          </a:xfrm>
        </p:spPr>
        <p:txBody>
          <a:bodyPr/>
          <a:lstStyle/>
          <a:p>
            <a:pPr eaLnBrk="1" hangingPunct="1">
              <a:defRPr/>
            </a:pPr>
            <a:r>
              <a:rPr lang="id-ID" sz="2800" b="1" smtClean="0">
                <a:solidFill>
                  <a:srgbClr val="000000"/>
                </a:solidFill>
                <a:effectLst>
                  <a:outerShdw blurRad="38100" dist="38100" dir="2700000" algn="tl">
                    <a:srgbClr val="C0C0C0"/>
                  </a:outerShdw>
                </a:effectLst>
              </a:rPr>
              <a:t>Dalam  masa  orde  baru, pembangunan prasarana perdesaan/pertanian ekstensif oleh pemerintah, dengan pendekatan ‘top-down  approach’</a:t>
            </a:r>
          </a:p>
          <a:p>
            <a:pPr eaLnBrk="1" hangingPunct="1">
              <a:defRPr/>
            </a:pPr>
            <a:r>
              <a:rPr lang="id-ID" sz="2800" b="1" smtClean="0">
                <a:solidFill>
                  <a:srgbClr val="000000"/>
                </a:solidFill>
                <a:effectLst>
                  <a:outerShdw blurRad="38100" dist="38100" dir="2700000" algn="tl">
                    <a:srgbClr val="C0C0C0"/>
                  </a:outerShdw>
                </a:effectLst>
              </a:rPr>
              <a:t>Kondisi prasarana perdesaan/pertanian memprihatinkan  </a:t>
            </a:r>
            <a:r>
              <a:rPr lang="id-ID" sz="2800" b="1" smtClean="0">
                <a:solidFill>
                  <a:srgbClr val="000000"/>
                </a:solidFill>
                <a:effectLst>
                  <a:outerShdw blurRad="38100" dist="38100" dir="2700000" algn="tl">
                    <a:srgbClr val="C0C0C0"/>
                  </a:outerShdw>
                </a:effectLst>
                <a:sym typeface="Wingdings" pitchFamily="2" charset="2"/>
              </a:rPr>
              <a:t></a:t>
            </a:r>
            <a:r>
              <a:rPr lang="id-ID" sz="2800" b="1" smtClean="0">
                <a:solidFill>
                  <a:srgbClr val="000000"/>
                </a:solidFill>
                <a:effectLst>
                  <a:outerShdw blurRad="38100" dist="38100" dir="2700000" algn="tl">
                    <a:srgbClr val="C0C0C0"/>
                  </a:outerShdw>
                </a:effectLst>
              </a:rPr>
              <a:t> Masyarakat  tidak partisipatif  sebab  tidak ada  ‘sense  of belonging</a:t>
            </a:r>
          </a:p>
          <a:p>
            <a:pPr eaLnBrk="1" hangingPunct="1">
              <a:defRPr/>
            </a:pPr>
            <a:r>
              <a:rPr lang="id-ID" sz="2800" b="1" smtClean="0">
                <a:solidFill>
                  <a:srgbClr val="000000"/>
                </a:solidFill>
                <a:effectLst>
                  <a:outerShdw blurRad="38100" dist="38100" dir="2700000" algn="tl">
                    <a:srgbClr val="C0C0C0"/>
                  </a:outerShdw>
                </a:effectLst>
              </a:rPr>
              <a:t>Kelembagaan perdesaan tidak fungsional  </a:t>
            </a:r>
            <a:r>
              <a:rPr lang="id-ID" sz="2800" b="1" smtClean="0">
                <a:solidFill>
                  <a:srgbClr val="000000"/>
                </a:solidFill>
                <a:effectLst>
                  <a:outerShdw blurRad="38100" dist="38100" dir="2700000" algn="tl">
                    <a:srgbClr val="C0C0C0"/>
                  </a:outerShdw>
                </a:effectLst>
                <a:sym typeface="Wingdings" pitchFamily="2" charset="2"/>
              </a:rPr>
              <a:t> </a:t>
            </a:r>
            <a:r>
              <a:rPr lang="id-ID" sz="2800" b="1" smtClean="0">
                <a:solidFill>
                  <a:srgbClr val="000000"/>
                </a:solidFill>
                <a:effectLst>
                  <a:outerShdw blurRad="38100" dist="38100" dir="2700000" algn="tl">
                    <a:srgbClr val="C0C0C0"/>
                  </a:outerShdw>
                </a:effectLst>
              </a:rPr>
              <a:t>‘design  by  top-down  approach’</a:t>
            </a:r>
            <a:endParaRPr lang="id-ID" sz="2800"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637954"/>
                                        </p:tgtEl>
                                        <p:attrNameLst>
                                          <p:attrName>style.visibility</p:attrName>
                                        </p:attrNameLst>
                                      </p:cBhvr>
                                      <p:to>
                                        <p:strVal val="visible"/>
                                      </p:to>
                                    </p:set>
                                    <p:animEffect transition="in" filter="fade">
                                      <p:cBhvr>
                                        <p:cTn id="7" dur="768" decel="100000"/>
                                        <p:tgtEl>
                                          <p:spTgt spid="637954"/>
                                        </p:tgtEl>
                                      </p:cBhvr>
                                    </p:animEffect>
                                    <p:animScale>
                                      <p:cBhvr>
                                        <p:cTn id="8" dur="768" decel="100000"/>
                                        <p:tgtEl>
                                          <p:spTgt spid="637954"/>
                                        </p:tgtEl>
                                      </p:cBhvr>
                                      <p:from x="10000" y="10000"/>
                                      <p:to x="200000" y="450000"/>
                                    </p:animScale>
                                    <p:animScale>
                                      <p:cBhvr>
                                        <p:cTn id="9" dur="1230" accel="100000" fill="hold">
                                          <p:stCondLst>
                                            <p:cond delay="768"/>
                                          </p:stCondLst>
                                        </p:cTn>
                                        <p:tgtEl>
                                          <p:spTgt spid="637954"/>
                                        </p:tgtEl>
                                      </p:cBhvr>
                                      <p:from x="200000" y="450000"/>
                                      <p:to x="100000" y="100000"/>
                                    </p:animScale>
                                    <p:set>
                                      <p:cBhvr>
                                        <p:cTn id="10" dur="768" fill="hold"/>
                                        <p:tgtEl>
                                          <p:spTgt spid="637954"/>
                                        </p:tgtEl>
                                        <p:attrNameLst>
                                          <p:attrName>ppt_x</p:attrName>
                                        </p:attrNameLst>
                                      </p:cBhvr>
                                      <p:to>
                                        <p:strVal val="(0.5)"/>
                                      </p:to>
                                    </p:set>
                                    <p:anim from="(0.5)" to="(#ppt_x)" calcmode="lin" valueType="num">
                                      <p:cBhvr>
                                        <p:cTn id="11" dur="1230" accel="100000" fill="hold">
                                          <p:stCondLst>
                                            <p:cond delay="768"/>
                                          </p:stCondLst>
                                        </p:cTn>
                                        <p:tgtEl>
                                          <p:spTgt spid="637954"/>
                                        </p:tgtEl>
                                        <p:attrNameLst>
                                          <p:attrName>ppt_x</p:attrName>
                                        </p:attrNameLst>
                                      </p:cBhvr>
                                    </p:anim>
                                    <p:set>
                                      <p:cBhvr>
                                        <p:cTn id="12" dur="768" fill="hold"/>
                                        <p:tgtEl>
                                          <p:spTgt spid="637954"/>
                                        </p:tgtEl>
                                        <p:attrNameLst>
                                          <p:attrName>ppt_y</p:attrName>
                                        </p:attrNameLst>
                                      </p:cBhvr>
                                      <p:to>
                                        <p:strVal val="(#ppt_y+0.4)"/>
                                      </p:to>
                                    </p:set>
                                    <p:anim from="(#ppt_y+0.4)" to="(#ppt_y)" calcmode="lin" valueType="num">
                                      <p:cBhvr>
                                        <p:cTn id="13" dur="1230" accel="100000" fill="hold">
                                          <p:stCondLst>
                                            <p:cond delay="768"/>
                                          </p:stCondLst>
                                        </p:cTn>
                                        <p:tgtEl>
                                          <p:spTgt spid="63795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637955">
                                            <p:txEl>
                                              <p:pRg st="0" end="0"/>
                                            </p:txEl>
                                          </p:spTgt>
                                        </p:tgtEl>
                                        <p:attrNameLst>
                                          <p:attrName>style.visibility</p:attrName>
                                        </p:attrNameLst>
                                      </p:cBhvr>
                                      <p:to>
                                        <p:strVal val="visible"/>
                                      </p:to>
                                    </p:set>
                                    <p:anim calcmode="lin" valueType="num">
                                      <p:cBhvr>
                                        <p:cTn id="18" dur="500" fill="hold"/>
                                        <p:tgtEl>
                                          <p:spTgt spid="63795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63795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63795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637955">
                                            <p:txEl>
                                              <p:pRg st="1" end="1"/>
                                            </p:txEl>
                                          </p:spTgt>
                                        </p:tgtEl>
                                        <p:attrNameLst>
                                          <p:attrName>style.visibility</p:attrName>
                                        </p:attrNameLst>
                                      </p:cBhvr>
                                      <p:to>
                                        <p:strVal val="visible"/>
                                      </p:to>
                                    </p:set>
                                    <p:anim calcmode="lin" valueType="num">
                                      <p:cBhvr>
                                        <p:cTn id="25" dur="500" fill="hold"/>
                                        <p:tgtEl>
                                          <p:spTgt spid="63795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63795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63795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637955">
                                            <p:txEl>
                                              <p:pRg st="2" end="2"/>
                                            </p:txEl>
                                          </p:spTgt>
                                        </p:tgtEl>
                                        <p:attrNameLst>
                                          <p:attrName>style.visibility</p:attrName>
                                        </p:attrNameLst>
                                      </p:cBhvr>
                                      <p:to>
                                        <p:strVal val="visible"/>
                                      </p:to>
                                    </p:set>
                                    <p:anim calcmode="lin" valueType="num">
                                      <p:cBhvr>
                                        <p:cTn id="32" dur="500" fill="hold"/>
                                        <p:tgtEl>
                                          <p:spTgt spid="63795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637955">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6379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7954" grpId="0"/>
      <p:bldP spid="637955"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A325E9C0-909D-494C-A3D0-ABC88C869D31}" type="datetime1">
              <a:rPr lang="id-ID"/>
              <a:pPr>
                <a:defRPr/>
              </a:pPr>
              <a:t>24/10/2010</a:t>
            </a:fld>
            <a:endParaRPr lang="id-ID"/>
          </a:p>
        </p:txBody>
      </p:sp>
      <p:sp>
        <p:nvSpPr>
          <p:cNvPr id="5" name="Footer Placeholder 4"/>
          <p:cNvSpPr>
            <a:spLocks noGrp="1"/>
          </p:cNvSpPr>
          <p:nvPr>
            <p:ph type="ftr" sz="quarter" idx="11"/>
          </p:nvPr>
        </p:nvSpPr>
        <p:spPr/>
        <p:txBody>
          <a:bodyPr/>
          <a:lstStyle/>
          <a:p>
            <a:pPr>
              <a:defRPr/>
            </a:pPr>
            <a:r>
              <a:rPr lang="id-ID"/>
              <a:t>Sutara Hendrakusumaatmaja</a:t>
            </a:r>
          </a:p>
        </p:txBody>
      </p:sp>
      <p:sp>
        <p:nvSpPr>
          <p:cNvPr id="6" name="Slide Number Placeholder 5"/>
          <p:cNvSpPr>
            <a:spLocks noGrp="1"/>
          </p:cNvSpPr>
          <p:nvPr>
            <p:ph type="sldNum" sz="quarter" idx="12"/>
          </p:nvPr>
        </p:nvSpPr>
        <p:spPr/>
        <p:txBody>
          <a:bodyPr/>
          <a:lstStyle/>
          <a:p>
            <a:pPr>
              <a:defRPr/>
            </a:pPr>
            <a:fld id="{36D54262-DADF-4C97-BE62-C2985C102156}" type="slidenum">
              <a:rPr lang="id-ID"/>
              <a:pPr>
                <a:defRPr/>
              </a:pPr>
              <a:t>14</a:t>
            </a:fld>
            <a:endParaRPr lang="id-ID"/>
          </a:p>
        </p:txBody>
      </p:sp>
      <p:sp>
        <p:nvSpPr>
          <p:cNvPr id="416770" name="Rectangle 2"/>
          <p:cNvSpPr>
            <a:spLocks noGrp="1" noChangeArrowheads="1"/>
          </p:cNvSpPr>
          <p:nvPr>
            <p:ph type="title"/>
          </p:nvPr>
        </p:nvSpPr>
        <p:spPr/>
        <p:txBody>
          <a:bodyPr/>
          <a:lstStyle/>
          <a:p>
            <a:pPr eaLnBrk="1" hangingPunct="1">
              <a:defRPr/>
            </a:pPr>
            <a:r>
              <a:rPr lang="id-ID" sz="4000" b="1" dirty="0" smtClean="0"/>
              <a:t>Peran Kelembagaan dalam PB</a:t>
            </a:r>
          </a:p>
        </p:txBody>
      </p:sp>
      <p:sp>
        <p:nvSpPr>
          <p:cNvPr id="416771" name="Rectangle 3"/>
          <p:cNvSpPr>
            <a:spLocks noGrp="1" noChangeArrowheads="1"/>
          </p:cNvSpPr>
          <p:nvPr>
            <p:ph type="body" idx="1"/>
          </p:nvPr>
        </p:nvSpPr>
        <p:spPr>
          <a:xfrm>
            <a:off x="468313" y="1412875"/>
            <a:ext cx="8280400" cy="4895850"/>
          </a:xfrm>
        </p:spPr>
        <p:txBody>
          <a:bodyPr/>
          <a:lstStyle/>
          <a:p>
            <a:pPr eaLnBrk="1" hangingPunct="1">
              <a:buFont typeface="Wingdings" pitchFamily="2" charset="2"/>
              <a:buNone/>
              <a:defRPr/>
            </a:pPr>
            <a:r>
              <a:rPr lang="id-ID" dirty="0" smtClean="0"/>
              <a:t>	Peran Kelembagaan dalam </a:t>
            </a:r>
            <a:r>
              <a:rPr lang="id-ID" smtClean="0"/>
              <a:t>kerangka PB </a:t>
            </a:r>
            <a:r>
              <a:rPr lang="id-ID" dirty="0" smtClean="0">
                <a:sym typeface="Wingdings" pitchFamily="2" charset="2"/>
              </a:rPr>
              <a:t> memfasilitasi dan mendorong:</a:t>
            </a:r>
          </a:p>
          <a:p>
            <a:pPr eaLnBrk="1" hangingPunct="1">
              <a:defRPr/>
            </a:pPr>
            <a:r>
              <a:rPr lang="id-ID" dirty="0" smtClean="0">
                <a:sym typeface="Wingdings" pitchFamily="2" charset="2"/>
              </a:rPr>
              <a:t> PERTUMBUHAN EKONOMI (GROWTH)</a:t>
            </a:r>
          </a:p>
          <a:p>
            <a:pPr eaLnBrk="1" hangingPunct="1">
              <a:defRPr/>
            </a:pPr>
            <a:r>
              <a:rPr lang="id-ID" dirty="0" smtClean="0">
                <a:sym typeface="Wingdings" pitchFamily="2" charset="2"/>
              </a:rPr>
              <a:t>PEMERATAAN HASIL PEMBANGUNAN (EQUITY)</a:t>
            </a:r>
          </a:p>
          <a:p>
            <a:pPr eaLnBrk="1" hangingPunct="1">
              <a:defRPr/>
            </a:pPr>
            <a:r>
              <a:rPr lang="id-ID" dirty="0" smtClean="0">
                <a:sym typeface="Wingdings" pitchFamily="2" charset="2"/>
              </a:rPr>
              <a:t>KEBERLANJUTAN (SUSTAINABILITY)</a:t>
            </a:r>
          </a:p>
          <a:p>
            <a:pPr eaLnBrk="1" hangingPunct="1">
              <a:buFont typeface="Wingdings" pitchFamily="2" charset="2"/>
              <a:buNone/>
              <a:defRPr/>
            </a:pPr>
            <a:r>
              <a:rPr lang="en-US" dirty="0" smtClean="0"/>
              <a:t>	</a:t>
            </a:r>
            <a:r>
              <a:rPr lang="id-ID" dirty="0" smtClean="0"/>
              <a:t>(Pada kondisi politik/keamanan stabil dan terintegrasi kepada ekonomi regional/nasional)</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16770"/>
                                        </p:tgtEl>
                                        <p:attrNameLst>
                                          <p:attrName>style.visibility</p:attrName>
                                        </p:attrNameLst>
                                      </p:cBhvr>
                                      <p:to>
                                        <p:strVal val="visible"/>
                                      </p:to>
                                    </p:set>
                                    <p:animEffect transition="in" filter="fade">
                                      <p:cBhvr>
                                        <p:cTn id="7" dur="768" decel="100000"/>
                                        <p:tgtEl>
                                          <p:spTgt spid="416770"/>
                                        </p:tgtEl>
                                      </p:cBhvr>
                                    </p:animEffect>
                                    <p:animScale>
                                      <p:cBhvr>
                                        <p:cTn id="8" dur="768" decel="100000"/>
                                        <p:tgtEl>
                                          <p:spTgt spid="416770"/>
                                        </p:tgtEl>
                                      </p:cBhvr>
                                      <p:from x="10000" y="10000"/>
                                      <p:to x="200000" y="450000"/>
                                    </p:animScale>
                                    <p:animScale>
                                      <p:cBhvr>
                                        <p:cTn id="9" dur="1230" accel="100000" fill="hold">
                                          <p:stCondLst>
                                            <p:cond delay="768"/>
                                          </p:stCondLst>
                                        </p:cTn>
                                        <p:tgtEl>
                                          <p:spTgt spid="416770"/>
                                        </p:tgtEl>
                                      </p:cBhvr>
                                      <p:from x="200000" y="450000"/>
                                      <p:to x="100000" y="100000"/>
                                    </p:animScale>
                                    <p:set>
                                      <p:cBhvr>
                                        <p:cTn id="10" dur="768" fill="hold"/>
                                        <p:tgtEl>
                                          <p:spTgt spid="416770"/>
                                        </p:tgtEl>
                                        <p:attrNameLst>
                                          <p:attrName>ppt_x</p:attrName>
                                        </p:attrNameLst>
                                      </p:cBhvr>
                                      <p:to>
                                        <p:strVal val="(0.5)"/>
                                      </p:to>
                                    </p:set>
                                    <p:anim from="(0.5)" to="(#ppt_x)" calcmode="lin" valueType="num">
                                      <p:cBhvr>
                                        <p:cTn id="11" dur="1230" accel="100000" fill="hold">
                                          <p:stCondLst>
                                            <p:cond delay="768"/>
                                          </p:stCondLst>
                                        </p:cTn>
                                        <p:tgtEl>
                                          <p:spTgt spid="416770"/>
                                        </p:tgtEl>
                                        <p:attrNameLst>
                                          <p:attrName>ppt_x</p:attrName>
                                        </p:attrNameLst>
                                      </p:cBhvr>
                                    </p:anim>
                                    <p:set>
                                      <p:cBhvr>
                                        <p:cTn id="12" dur="768" fill="hold"/>
                                        <p:tgtEl>
                                          <p:spTgt spid="416770"/>
                                        </p:tgtEl>
                                        <p:attrNameLst>
                                          <p:attrName>ppt_y</p:attrName>
                                        </p:attrNameLst>
                                      </p:cBhvr>
                                      <p:to>
                                        <p:strVal val="(#ppt_y+0.4)"/>
                                      </p:to>
                                    </p:set>
                                    <p:anim from="(#ppt_y+0.4)" to="(#ppt_y)" calcmode="lin" valueType="num">
                                      <p:cBhvr>
                                        <p:cTn id="13" dur="1230" accel="100000" fill="hold">
                                          <p:stCondLst>
                                            <p:cond delay="768"/>
                                          </p:stCondLst>
                                        </p:cTn>
                                        <p:tgtEl>
                                          <p:spTgt spid="41677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416771">
                                            <p:txEl>
                                              <p:pRg st="0" end="0"/>
                                            </p:txEl>
                                          </p:spTgt>
                                        </p:tgtEl>
                                        <p:attrNameLst>
                                          <p:attrName>style.visibility</p:attrName>
                                        </p:attrNameLst>
                                      </p:cBhvr>
                                      <p:to>
                                        <p:strVal val="visible"/>
                                      </p:to>
                                    </p:set>
                                    <p:anim calcmode="lin" valueType="num">
                                      <p:cBhvr>
                                        <p:cTn id="18" dur="500" fill="hold"/>
                                        <p:tgtEl>
                                          <p:spTgt spid="41677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16771">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1677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416771">
                                            <p:txEl>
                                              <p:pRg st="1" end="1"/>
                                            </p:txEl>
                                          </p:spTgt>
                                        </p:tgtEl>
                                        <p:attrNameLst>
                                          <p:attrName>style.visibility</p:attrName>
                                        </p:attrNameLst>
                                      </p:cBhvr>
                                      <p:to>
                                        <p:strVal val="visible"/>
                                      </p:to>
                                    </p:set>
                                    <p:anim calcmode="lin" valueType="num">
                                      <p:cBhvr>
                                        <p:cTn id="25" dur="500" fill="hold"/>
                                        <p:tgtEl>
                                          <p:spTgt spid="41677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416771">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416771">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416771">
                                            <p:txEl>
                                              <p:pRg st="2" end="2"/>
                                            </p:txEl>
                                          </p:spTgt>
                                        </p:tgtEl>
                                        <p:attrNameLst>
                                          <p:attrName>style.visibility</p:attrName>
                                        </p:attrNameLst>
                                      </p:cBhvr>
                                      <p:to>
                                        <p:strVal val="visible"/>
                                      </p:to>
                                    </p:set>
                                    <p:anim calcmode="lin" valueType="num">
                                      <p:cBhvr>
                                        <p:cTn id="32" dur="500" fill="hold"/>
                                        <p:tgtEl>
                                          <p:spTgt spid="416771">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16771">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416771">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416771">
                                            <p:txEl>
                                              <p:pRg st="3" end="3"/>
                                            </p:txEl>
                                          </p:spTgt>
                                        </p:tgtEl>
                                        <p:attrNameLst>
                                          <p:attrName>style.visibility</p:attrName>
                                        </p:attrNameLst>
                                      </p:cBhvr>
                                      <p:to>
                                        <p:strVal val="visible"/>
                                      </p:to>
                                    </p:set>
                                    <p:anim calcmode="lin" valueType="num">
                                      <p:cBhvr>
                                        <p:cTn id="39" dur="500" fill="hold"/>
                                        <p:tgtEl>
                                          <p:spTgt spid="416771">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416771">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416771">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416771">
                                            <p:txEl>
                                              <p:pRg st="4" end="4"/>
                                            </p:txEl>
                                          </p:spTgt>
                                        </p:tgtEl>
                                        <p:attrNameLst>
                                          <p:attrName>style.visibility</p:attrName>
                                        </p:attrNameLst>
                                      </p:cBhvr>
                                      <p:to>
                                        <p:strVal val="visible"/>
                                      </p:to>
                                    </p:set>
                                    <p:anim calcmode="lin" valueType="num">
                                      <p:cBhvr>
                                        <p:cTn id="46" dur="500" fill="hold"/>
                                        <p:tgtEl>
                                          <p:spTgt spid="416771">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416771">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4167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70" grpId="0"/>
      <p:bldP spid="416771"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 name="Date Placeholder 3"/>
          <p:cNvSpPr>
            <a:spLocks noGrp="1"/>
          </p:cNvSpPr>
          <p:nvPr>
            <p:ph type="dt" sz="quarter" idx="10"/>
          </p:nvPr>
        </p:nvSpPr>
        <p:spPr/>
        <p:txBody>
          <a:bodyPr/>
          <a:lstStyle/>
          <a:p>
            <a:pPr>
              <a:defRPr/>
            </a:pPr>
            <a:fld id="{C09E7CE2-4D7E-42D7-8D14-4A6C8F327F32}" type="datetime1">
              <a:rPr lang="id-ID"/>
              <a:pPr>
                <a:defRPr/>
              </a:pPr>
              <a:t>24/10/2010</a:t>
            </a:fld>
            <a:endParaRPr lang="id-ID"/>
          </a:p>
        </p:txBody>
      </p:sp>
      <p:sp>
        <p:nvSpPr>
          <p:cNvPr id="41" name="Footer Placeholder 4"/>
          <p:cNvSpPr>
            <a:spLocks noGrp="1"/>
          </p:cNvSpPr>
          <p:nvPr>
            <p:ph type="ftr" sz="quarter" idx="11"/>
          </p:nvPr>
        </p:nvSpPr>
        <p:spPr/>
        <p:txBody>
          <a:bodyPr/>
          <a:lstStyle/>
          <a:p>
            <a:pPr>
              <a:defRPr/>
            </a:pPr>
            <a:r>
              <a:rPr lang="id-ID"/>
              <a:t>Sutara Hendrakusumaatmaja</a:t>
            </a:r>
          </a:p>
        </p:txBody>
      </p:sp>
      <p:sp>
        <p:nvSpPr>
          <p:cNvPr id="42" name="Slide Number Placeholder 5"/>
          <p:cNvSpPr>
            <a:spLocks noGrp="1"/>
          </p:cNvSpPr>
          <p:nvPr>
            <p:ph type="sldNum" sz="quarter" idx="12"/>
          </p:nvPr>
        </p:nvSpPr>
        <p:spPr/>
        <p:txBody>
          <a:bodyPr/>
          <a:lstStyle/>
          <a:p>
            <a:pPr>
              <a:defRPr/>
            </a:pPr>
            <a:fld id="{C6D0A005-E6F8-4DF2-B6AE-839F510E768C}" type="slidenum">
              <a:rPr lang="id-ID"/>
              <a:pPr>
                <a:defRPr/>
              </a:pPr>
              <a:t>15</a:t>
            </a:fld>
            <a:endParaRPr lang="id-ID"/>
          </a:p>
        </p:txBody>
      </p:sp>
      <p:sp>
        <p:nvSpPr>
          <p:cNvPr id="431106" name="Rectangle 2"/>
          <p:cNvSpPr>
            <a:spLocks noGrp="1" noChangeArrowheads="1"/>
          </p:cNvSpPr>
          <p:nvPr>
            <p:ph type="title"/>
          </p:nvPr>
        </p:nvSpPr>
        <p:spPr>
          <a:xfrm>
            <a:off x="457200" y="277813"/>
            <a:ext cx="8229600" cy="346075"/>
          </a:xfrm>
        </p:spPr>
        <p:txBody>
          <a:bodyPr>
            <a:normAutofit fontScale="90000"/>
          </a:bodyPr>
          <a:lstStyle/>
          <a:p>
            <a:pPr eaLnBrk="1" hangingPunct="1">
              <a:defRPr/>
            </a:pPr>
            <a:r>
              <a:rPr lang="id-ID" sz="3200" dirty="0" smtClean="0"/>
              <a:t>Peran &amp; Fungsi Pelaku PB</a:t>
            </a:r>
          </a:p>
        </p:txBody>
      </p:sp>
      <p:graphicFrame>
        <p:nvGraphicFramePr>
          <p:cNvPr id="431107" name="Group 3"/>
          <p:cNvGraphicFramePr>
            <a:graphicFrameLocks noGrp="1"/>
          </p:cNvGraphicFramePr>
          <p:nvPr>
            <p:ph idx="1"/>
          </p:nvPr>
        </p:nvGraphicFramePr>
        <p:xfrm>
          <a:off x="395288" y="765175"/>
          <a:ext cx="8229600" cy="5697220"/>
        </p:xfrm>
        <a:graphic>
          <a:graphicData uri="http://schemas.openxmlformats.org/drawingml/2006/table">
            <a:tbl>
              <a:tblPr/>
              <a:tblGrid>
                <a:gridCol w="2057400"/>
                <a:gridCol w="2057400"/>
                <a:gridCol w="2057400"/>
                <a:gridCol w="2057400"/>
              </a:tblGrid>
              <a:tr h="546100">
                <a:tc>
                  <a:txBody>
                    <a:bodyPr/>
                    <a:lstStyle/>
                    <a:p>
                      <a:pPr marL="0" marR="0" lvl="0" indent="0" algn="l" defTabSz="914400" rtl="0"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id-ID" sz="2800" b="0" i="0" u="none" strike="noStrike" cap="none" normalizeH="0" baseline="0" dirty="0" smtClean="0">
                          <a:ln>
                            <a:noFill/>
                          </a:ln>
                          <a:solidFill>
                            <a:srgbClr val="99FFCC"/>
                          </a:solidFill>
                          <a:effectLst>
                            <a:outerShdw blurRad="38100" dist="38100" dir="2700000" algn="tl">
                              <a:srgbClr val="000000"/>
                            </a:outerShdw>
                          </a:effectLst>
                          <a:latin typeface="Tahoma" charset="0"/>
                        </a:rPr>
                        <a:t>    Uraian</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rgbClr val="CC3300"/>
                      </a:solidFill>
                      <a:prstDash val="solid"/>
                      <a:round/>
                      <a:headEnd type="none" w="med" len="med"/>
                      <a:tailEnd type="none" w="med" len="med"/>
                    </a:lnT>
                    <a:lnB w="5715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id-ID" sz="2800" b="0" i="0" u="none" strike="noStrike" cap="none" normalizeH="0" baseline="0" smtClean="0">
                          <a:ln>
                            <a:noFill/>
                          </a:ln>
                          <a:solidFill>
                            <a:srgbClr val="99FFCC"/>
                          </a:solidFill>
                          <a:effectLst>
                            <a:outerShdw blurRad="38100" dist="38100" dir="2700000" algn="tl">
                              <a:srgbClr val="000000"/>
                            </a:outerShdw>
                          </a:effectLst>
                          <a:latin typeface="Tahoma" charset="0"/>
                        </a:rPr>
                        <a:t>Pemerintah</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rgbClr val="CC3300"/>
                      </a:solidFill>
                      <a:prstDash val="solid"/>
                      <a:round/>
                      <a:headEnd type="none" w="med" len="med"/>
                      <a:tailEnd type="none" w="med" len="med"/>
                    </a:lnT>
                    <a:lnB w="5715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id-ID" sz="2800" b="0" i="0" u="none" strike="noStrike" cap="none" normalizeH="0" baseline="0" smtClean="0">
                          <a:ln>
                            <a:noFill/>
                          </a:ln>
                          <a:solidFill>
                            <a:srgbClr val="99FFCC"/>
                          </a:solidFill>
                          <a:effectLst>
                            <a:outerShdw blurRad="38100" dist="38100" dir="2700000" algn="tl">
                              <a:srgbClr val="000000"/>
                            </a:outerShdw>
                          </a:effectLst>
                          <a:latin typeface="Tahoma" charset="0"/>
                        </a:rPr>
                        <a:t>   Swasta</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rgbClr val="CC3300"/>
                      </a:solidFill>
                      <a:prstDash val="solid"/>
                      <a:round/>
                      <a:headEnd type="none" w="med" len="med"/>
                      <a:tailEnd type="none" w="med" len="med"/>
                    </a:lnT>
                    <a:lnB w="5715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id-ID" sz="2800" b="0" i="0" u="none" strike="noStrike" cap="none" normalizeH="0" baseline="0" smtClean="0">
                          <a:ln>
                            <a:noFill/>
                          </a:ln>
                          <a:solidFill>
                            <a:srgbClr val="99FFCC"/>
                          </a:solidFill>
                          <a:effectLst>
                            <a:outerShdw blurRad="38100" dist="38100" dir="2700000" algn="tl">
                              <a:srgbClr val="000000"/>
                            </a:outerShdw>
                          </a:effectLst>
                          <a:latin typeface="Tahoma" charset="0"/>
                        </a:rPr>
                        <a:t>Masyarakat</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rgbClr val="CC3300"/>
                      </a:solidFill>
                      <a:prstDash val="solid"/>
                      <a:round/>
                      <a:headEnd type="none" w="med" len="med"/>
                      <a:tailEnd type="none" w="med" len="med"/>
                    </a:lnT>
                    <a:lnB w="57150" cap="flat" cmpd="sng" algn="ctr">
                      <a:solidFill>
                        <a:srgbClr val="CC3300"/>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800" b="0" i="0" u="none" strike="noStrike" cap="none" normalizeH="0" baseline="0" smtClean="0">
                          <a:ln>
                            <a:noFill/>
                          </a:ln>
                          <a:solidFill>
                            <a:srgbClr val="33CC33"/>
                          </a:solidFill>
                          <a:effectLst>
                            <a:outerShdw blurRad="38100" dist="38100" dir="2700000" algn="tl">
                              <a:srgbClr val="000000"/>
                            </a:outerShdw>
                          </a:effectLst>
                          <a:latin typeface="Tahoma" charset="0"/>
                        </a:rPr>
                        <a:t>Sistem &amp; Mekanisme</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rgbClr val="CC3300"/>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Struktur Birokrasi</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rgbClr val="CC3300"/>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Interaksi pasar</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rgbClr val="CC3300"/>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dirty="0" smtClean="0">
                          <a:ln>
                            <a:noFill/>
                          </a:ln>
                          <a:solidFill>
                            <a:schemeClr val="tx1"/>
                          </a:solidFill>
                          <a:effectLst>
                            <a:outerShdw blurRad="38100" dist="38100" dir="2700000" algn="tl">
                              <a:srgbClr val="000000"/>
                            </a:outerShdw>
                          </a:effectLst>
                          <a:latin typeface="Tahoma" charset="0"/>
                        </a:rPr>
                        <a:t>Sukarela</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rgbClr val="CC3300"/>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800" b="0" i="0" u="none" strike="noStrike" cap="none" normalizeH="0" baseline="0" smtClean="0">
                          <a:ln>
                            <a:noFill/>
                          </a:ln>
                          <a:solidFill>
                            <a:srgbClr val="33CC33"/>
                          </a:solidFill>
                          <a:effectLst>
                            <a:outerShdw blurRad="38100" dist="38100" dir="2700000" algn="tl">
                              <a:srgbClr val="000000"/>
                            </a:outerShdw>
                          </a:effectLst>
                          <a:latin typeface="Tahoma" charset="0"/>
                        </a:rPr>
                        <a:t>Penentu Keputusan</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Administra-tor &amp; Pakar</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Produsen, Konsumen, Investor</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Pemimpin dan Anggota</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r>
              <a:tr h="339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800" b="0" i="0" u="none" strike="noStrike" cap="none" normalizeH="0" baseline="0" smtClean="0">
                          <a:ln>
                            <a:noFill/>
                          </a:ln>
                          <a:solidFill>
                            <a:srgbClr val="33CC33"/>
                          </a:solidFill>
                          <a:effectLst>
                            <a:outerShdw blurRad="38100" dist="38100" dir="2700000" algn="tl">
                              <a:srgbClr val="000000"/>
                            </a:outerShdw>
                          </a:effectLst>
                          <a:latin typeface="Tahoma" charset="0"/>
                        </a:rPr>
                        <a:t>Kriteria Peng.  Ke-putusan</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Kebijaksa-naan Peme-rintah</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Efisiensi</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Kepentingan Bersama</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800" b="0" i="0" u="none" strike="noStrike" cap="none" normalizeH="0" baseline="0" smtClean="0">
                          <a:ln>
                            <a:noFill/>
                          </a:ln>
                          <a:solidFill>
                            <a:srgbClr val="33CC33"/>
                          </a:solidFill>
                          <a:effectLst>
                            <a:outerShdw blurRad="38100" dist="38100" dir="2700000" algn="tl">
                              <a:srgbClr val="000000"/>
                            </a:outerShdw>
                          </a:effectLst>
                          <a:latin typeface="Tahoma" charset="0"/>
                        </a:rPr>
                        <a:t>Sanksi</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Kewenangan Pemerintah</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Kerugian Uang</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Tekanan Sosial</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chemeClr val="folHlink"/>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800" b="0" i="0" u="none" strike="noStrike" cap="none" normalizeH="0" baseline="0" smtClean="0">
                          <a:ln>
                            <a:noFill/>
                          </a:ln>
                          <a:solidFill>
                            <a:srgbClr val="33CC33"/>
                          </a:solidFill>
                          <a:effectLst>
                            <a:outerShdw blurRad="38100" dist="38100" dir="2700000" algn="tl">
                              <a:srgbClr val="000000"/>
                            </a:outerShdw>
                          </a:effectLst>
                          <a:latin typeface="Tahoma" charset="0"/>
                        </a:rPr>
                        <a:t>Cara Kerja</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Dari Atas ke Bawah</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smtClean="0">
                          <a:ln>
                            <a:noFill/>
                          </a:ln>
                          <a:solidFill>
                            <a:schemeClr val="tx1"/>
                          </a:solidFill>
                          <a:effectLst>
                            <a:outerShdw blurRad="38100" dist="38100" dir="2700000" algn="tl">
                              <a:srgbClr val="000000"/>
                            </a:outerShdw>
                          </a:effectLst>
                          <a:latin typeface="Tahoma" charset="0"/>
                        </a:rPr>
                        <a:t>Individualistik</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id-ID" sz="2400" b="0" i="0" u="none" strike="noStrike" cap="none" normalizeH="0" baseline="0" dirty="0" smtClean="0">
                          <a:ln>
                            <a:noFill/>
                          </a:ln>
                          <a:solidFill>
                            <a:schemeClr val="tx1"/>
                          </a:solidFill>
                          <a:effectLst>
                            <a:outerShdw blurRad="38100" dist="38100" dir="2700000" algn="tl">
                              <a:srgbClr val="000000"/>
                            </a:outerShdw>
                          </a:effectLst>
                          <a:latin typeface="Tahoma" charset="0"/>
                        </a:rPr>
                        <a:t>Dari Bawah ke Atas</a:t>
                      </a:r>
                    </a:p>
                  </a:txBody>
                  <a:tcPr anchor="ctr" horzOverflow="overflow">
                    <a:lnL w="57150" cap="flat" cmpd="sng" algn="ctr">
                      <a:solidFill>
                        <a:srgbClr val="CC3300"/>
                      </a:solidFill>
                      <a:prstDash val="solid"/>
                      <a:round/>
                      <a:headEnd type="none" w="med" len="med"/>
                      <a:tailEnd type="none" w="med" len="med"/>
                    </a:lnL>
                    <a:lnR w="57150" cap="flat" cmpd="sng" algn="ctr">
                      <a:solidFill>
                        <a:srgbClr val="CC3300"/>
                      </a:solidFill>
                      <a:prstDash val="solid"/>
                      <a:round/>
                      <a:headEnd type="none" w="med" len="med"/>
                      <a:tailEnd type="none" w="med" len="med"/>
                    </a:lnR>
                    <a:lnT w="57150" cap="flat" cmpd="sng" algn="ctr">
                      <a:solidFill>
                        <a:schemeClr val="folHlink"/>
                      </a:solidFill>
                      <a:prstDash val="solid"/>
                      <a:round/>
                      <a:headEnd type="none" w="med" len="med"/>
                      <a:tailEnd type="none" w="med" len="med"/>
                    </a:lnT>
                    <a:lnB w="57150" cap="flat" cmpd="sng" algn="ctr">
                      <a:solidFill>
                        <a:srgbClr val="CC3300"/>
                      </a:solidFill>
                      <a:prstDash val="solid"/>
                      <a:round/>
                      <a:headEnd type="none" w="med" len="med"/>
                      <a:tailEnd type="none" w="med" len="med"/>
                    </a:lnB>
                    <a:lnTlToBr>
                      <a:noFill/>
                    </a:lnTlToBr>
                    <a:lnBlToTr>
                      <a:noFill/>
                    </a:lnBlToTr>
                    <a:noFill/>
                  </a:tcPr>
                </a:tc>
              </a:tr>
            </a:tbl>
          </a:graphicData>
        </a:graphic>
      </p:graphicFrame>
      <p:sp>
        <p:nvSpPr>
          <p:cNvPr id="7" name="PubTriangle"/>
          <p:cNvSpPr>
            <a:spLocks noEditPoints="1" noChangeArrowheads="1"/>
          </p:cNvSpPr>
          <p:nvPr/>
        </p:nvSpPr>
        <p:spPr bwMode="auto">
          <a:xfrm rot="8044249">
            <a:off x="8662894" y="5922599"/>
            <a:ext cx="591845" cy="502340"/>
          </a:xfrm>
          <a:custGeom>
            <a:avLst/>
            <a:gdLst>
              <a:gd name="G0" fmla="+- 0 0 0"/>
              <a:gd name="G1" fmla="*/ 10800 1 2"/>
              <a:gd name="G2" fmla="*/ G1 10800 21600"/>
              <a:gd name="G3" fmla="+- 10800 0 G2"/>
              <a:gd name="G4" fmla="+- 10800 0 0"/>
              <a:gd name="G5" fmla="+- G1 10800 0"/>
              <a:gd name="G6" fmla="*/ 10800 1 2"/>
              <a:gd name="G7" fmla="+- 10800 0 0"/>
              <a:gd name="G8" fmla="+- G2 G6 G1"/>
              <a:gd name="G9" fmla="+- G8 10800 0"/>
              <a:gd name="G10" fmla="+- G6 10800 0"/>
              <a:gd name="T0" fmla="*/ 10800 w 21600"/>
              <a:gd name="T1" fmla="*/ 0 h 21600"/>
              <a:gd name="T2" fmla="*/ 5400 w 21600"/>
              <a:gd name="T3" fmla="*/ 10800 h 21600"/>
              <a:gd name="T4" fmla="*/ 0 w 21600"/>
              <a:gd name="T5" fmla="*/ 21600 h 21600"/>
              <a:gd name="T6" fmla="*/ 10800 w 21600"/>
              <a:gd name="T7" fmla="*/ 16200 h 21600"/>
              <a:gd name="T8" fmla="*/ 21600 w 21600"/>
              <a:gd name="T9" fmla="*/ 10800 h 21600"/>
              <a:gd name="T10" fmla="*/ 16200 w 21600"/>
              <a:gd name="T11" fmla="*/ 5400 h 21600"/>
              <a:gd name="T12" fmla="*/ G3 w 21600"/>
              <a:gd name="T13" fmla="*/ G6 h 21600"/>
              <a:gd name="T14" fmla="*/ G5 w 21600"/>
              <a:gd name="T15" fmla="*/ G9 h 21600"/>
            </a:gdLst>
            <a:ahLst/>
            <a:cxnLst>
              <a:cxn ang="0">
                <a:pos x="T0" y="T1"/>
              </a:cxn>
              <a:cxn ang="0">
                <a:pos x="T2" y="T3"/>
              </a:cxn>
              <a:cxn ang="0">
                <a:pos x="T4" y="T5"/>
              </a:cxn>
              <a:cxn ang="0">
                <a:pos x="T6" y="T7"/>
              </a:cxn>
              <a:cxn ang="0">
                <a:pos x="T8" y="T9"/>
              </a:cxn>
              <a:cxn ang="0">
                <a:pos x="T10" y="T11"/>
              </a:cxn>
            </a:cxnLst>
            <a:rect l="T12" t="T13" r="T14" b="T15"/>
            <a:pathLst>
              <a:path w="21600" h="21600">
                <a:moveTo>
                  <a:pt x="10800" y="0"/>
                </a:moveTo>
                <a:lnTo>
                  <a:pt x="0" y="21600"/>
                </a:lnTo>
                <a:lnTo>
                  <a:pt x="21600" y="1080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31106"/>
                                        </p:tgtEl>
                                        <p:attrNameLst>
                                          <p:attrName>style.visibility</p:attrName>
                                        </p:attrNameLst>
                                      </p:cBhvr>
                                      <p:to>
                                        <p:strVal val="visible"/>
                                      </p:to>
                                    </p:set>
                                    <p:animEffect transition="in" filter="fade">
                                      <p:cBhvr>
                                        <p:cTn id="7" dur="768" decel="100000"/>
                                        <p:tgtEl>
                                          <p:spTgt spid="431106"/>
                                        </p:tgtEl>
                                      </p:cBhvr>
                                    </p:animEffect>
                                    <p:animScale>
                                      <p:cBhvr>
                                        <p:cTn id="8" dur="768" decel="100000"/>
                                        <p:tgtEl>
                                          <p:spTgt spid="431106"/>
                                        </p:tgtEl>
                                      </p:cBhvr>
                                      <p:from x="10000" y="10000"/>
                                      <p:to x="200000" y="450000"/>
                                    </p:animScale>
                                    <p:animScale>
                                      <p:cBhvr>
                                        <p:cTn id="9" dur="1230" accel="100000" fill="hold">
                                          <p:stCondLst>
                                            <p:cond delay="768"/>
                                          </p:stCondLst>
                                        </p:cTn>
                                        <p:tgtEl>
                                          <p:spTgt spid="431106"/>
                                        </p:tgtEl>
                                      </p:cBhvr>
                                      <p:from x="200000" y="450000"/>
                                      <p:to x="100000" y="100000"/>
                                    </p:animScale>
                                    <p:set>
                                      <p:cBhvr>
                                        <p:cTn id="10" dur="768" fill="hold"/>
                                        <p:tgtEl>
                                          <p:spTgt spid="431106"/>
                                        </p:tgtEl>
                                        <p:attrNameLst>
                                          <p:attrName>ppt_x</p:attrName>
                                        </p:attrNameLst>
                                      </p:cBhvr>
                                      <p:to>
                                        <p:strVal val="(0.5)"/>
                                      </p:to>
                                    </p:set>
                                    <p:anim from="(0.5)" to="(#ppt_x)" calcmode="lin" valueType="num">
                                      <p:cBhvr>
                                        <p:cTn id="11" dur="1230" accel="100000" fill="hold">
                                          <p:stCondLst>
                                            <p:cond delay="768"/>
                                          </p:stCondLst>
                                        </p:cTn>
                                        <p:tgtEl>
                                          <p:spTgt spid="431106"/>
                                        </p:tgtEl>
                                        <p:attrNameLst>
                                          <p:attrName>ppt_x</p:attrName>
                                        </p:attrNameLst>
                                      </p:cBhvr>
                                    </p:anim>
                                    <p:set>
                                      <p:cBhvr>
                                        <p:cTn id="12" dur="768" fill="hold"/>
                                        <p:tgtEl>
                                          <p:spTgt spid="431106"/>
                                        </p:tgtEl>
                                        <p:attrNameLst>
                                          <p:attrName>ppt_y</p:attrName>
                                        </p:attrNameLst>
                                      </p:cBhvr>
                                      <p:to>
                                        <p:strVal val="(#ppt_y+0.4)"/>
                                      </p:to>
                                    </p:set>
                                    <p:anim from="(#ppt_y+0.4)" to="(#ppt_y)" calcmode="lin" valueType="num">
                                      <p:cBhvr>
                                        <p:cTn id="13" dur="1230" accel="100000" fill="hold">
                                          <p:stCondLst>
                                            <p:cond delay="768"/>
                                          </p:stCondLst>
                                        </p:cTn>
                                        <p:tgtEl>
                                          <p:spTgt spid="431106"/>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431107"/>
                                        </p:tgtEl>
                                        <p:attrNameLst>
                                          <p:attrName>style.visibility</p:attrName>
                                        </p:attrNameLst>
                                      </p:cBhvr>
                                      <p:to>
                                        <p:strVal val="visible"/>
                                      </p:to>
                                    </p:set>
                                    <p:animEffect transition="in" filter="diamond(in)">
                                      <p:cBhvr>
                                        <p:cTn id="18" dur="2000"/>
                                        <p:tgtEl>
                                          <p:spTgt spid="431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quarter" idx="10"/>
          </p:nvPr>
        </p:nvSpPr>
        <p:spPr/>
        <p:txBody>
          <a:bodyPr/>
          <a:lstStyle/>
          <a:p>
            <a:pPr>
              <a:defRPr/>
            </a:pPr>
            <a:fld id="{9E2AF770-7D22-48D3-987C-9EC7398653FE}" type="datetime1">
              <a:rPr lang="id-ID"/>
              <a:pPr>
                <a:defRPr/>
              </a:pPr>
              <a:t>24/10/2010</a:t>
            </a:fld>
            <a:endParaRPr lang="id-ID"/>
          </a:p>
        </p:txBody>
      </p:sp>
      <p:sp>
        <p:nvSpPr>
          <p:cNvPr id="4" name="Footer Placeholder 3"/>
          <p:cNvSpPr>
            <a:spLocks noGrp="1"/>
          </p:cNvSpPr>
          <p:nvPr>
            <p:ph type="ftr" sz="quarter" idx="11"/>
          </p:nvPr>
        </p:nvSpPr>
        <p:spPr/>
        <p:txBody>
          <a:bodyPr/>
          <a:lstStyle/>
          <a:p>
            <a:pPr>
              <a:defRPr/>
            </a:pPr>
            <a:r>
              <a:rPr lang="id-ID"/>
              <a:t>Sutara Hendrakusumaatmaja</a:t>
            </a:r>
          </a:p>
        </p:txBody>
      </p:sp>
      <p:sp>
        <p:nvSpPr>
          <p:cNvPr id="5" name="Slide Number Placeholder 4"/>
          <p:cNvSpPr>
            <a:spLocks noGrp="1"/>
          </p:cNvSpPr>
          <p:nvPr>
            <p:ph type="sldNum" sz="quarter" idx="12"/>
          </p:nvPr>
        </p:nvSpPr>
        <p:spPr/>
        <p:txBody>
          <a:bodyPr/>
          <a:lstStyle/>
          <a:p>
            <a:pPr>
              <a:defRPr/>
            </a:pPr>
            <a:fld id="{F5685689-B6E4-462B-8D52-0DAA0591917B}" type="slidenum">
              <a:rPr lang="id-ID"/>
              <a:pPr>
                <a:defRPr/>
              </a:pPr>
              <a:t>16</a:t>
            </a:fld>
            <a:endParaRPr lang="id-ID"/>
          </a:p>
        </p:txBody>
      </p:sp>
      <p:sp>
        <p:nvSpPr>
          <p:cNvPr id="770058" name="Rectangle 10"/>
          <p:cNvSpPr>
            <a:spLocks noGrp="1" noChangeArrowheads="1"/>
          </p:cNvSpPr>
          <p:nvPr>
            <p:ph type="title"/>
          </p:nvPr>
        </p:nvSpPr>
        <p:spPr>
          <a:xfrm>
            <a:off x="323850" y="2565400"/>
            <a:ext cx="8229600" cy="2087563"/>
          </a:xfrm>
        </p:spPr>
        <p:txBody>
          <a:bodyPr/>
          <a:lstStyle/>
          <a:p>
            <a:pPr eaLnBrk="1" hangingPunct="1">
              <a:defRPr/>
            </a:pPr>
            <a:r>
              <a:rPr lang="en-US" sz="4000" b="1" dirty="0" smtClean="0"/>
              <a:t>KEBIJAKAN DALAM PENANGGULANGAN KEMISKINAN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70058"/>
                                        </p:tgtEl>
                                        <p:attrNameLst>
                                          <p:attrName>style.visibility</p:attrName>
                                        </p:attrNameLst>
                                      </p:cBhvr>
                                      <p:to>
                                        <p:strVal val="visible"/>
                                      </p:to>
                                    </p:set>
                                    <p:animEffect transition="in" filter="dissolve">
                                      <p:cBhvr>
                                        <p:cTn id="7" dur="500"/>
                                        <p:tgtEl>
                                          <p:spTgt spid="770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0058"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CAA1F765-0A81-424C-9B35-2B5EFB0C3659}" type="datetime1">
              <a:rPr lang="id-ID"/>
              <a:pPr>
                <a:defRPr/>
              </a:pPr>
              <a:t>24/10/2010</a:t>
            </a:fld>
            <a:endParaRPr lang="id-ID"/>
          </a:p>
        </p:txBody>
      </p:sp>
      <p:sp>
        <p:nvSpPr>
          <p:cNvPr id="5" name="Footer Placeholder 4"/>
          <p:cNvSpPr>
            <a:spLocks noGrp="1"/>
          </p:cNvSpPr>
          <p:nvPr>
            <p:ph type="ftr" sz="quarter" idx="11"/>
          </p:nvPr>
        </p:nvSpPr>
        <p:spPr>
          <a:xfrm>
            <a:off x="3000364" y="6400800"/>
            <a:ext cx="2895600" cy="457200"/>
          </a:xfrm>
        </p:spPr>
        <p:txBody>
          <a:bodyPr/>
          <a:lstStyle/>
          <a:p>
            <a:pPr>
              <a:defRPr/>
            </a:pPr>
            <a:r>
              <a:rPr lang="id-ID"/>
              <a:t>Sutara Hendrakusumaatmaja</a:t>
            </a:r>
          </a:p>
        </p:txBody>
      </p:sp>
      <p:sp>
        <p:nvSpPr>
          <p:cNvPr id="6" name="Slide Number Placeholder 5"/>
          <p:cNvSpPr>
            <a:spLocks noGrp="1"/>
          </p:cNvSpPr>
          <p:nvPr>
            <p:ph type="sldNum" sz="quarter" idx="12"/>
          </p:nvPr>
        </p:nvSpPr>
        <p:spPr/>
        <p:txBody>
          <a:bodyPr/>
          <a:lstStyle/>
          <a:p>
            <a:pPr>
              <a:defRPr/>
            </a:pPr>
            <a:fld id="{2126CABA-567A-4626-9E37-CF0964360EE4}" type="slidenum">
              <a:rPr lang="id-ID"/>
              <a:pPr>
                <a:defRPr/>
              </a:pPr>
              <a:t>17</a:t>
            </a:fld>
            <a:endParaRPr lang="id-ID"/>
          </a:p>
        </p:txBody>
      </p:sp>
      <p:sp>
        <p:nvSpPr>
          <p:cNvPr id="520194" name="Rectangle 2"/>
          <p:cNvSpPr>
            <a:spLocks noGrp="1" noChangeArrowheads="1"/>
          </p:cNvSpPr>
          <p:nvPr>
            <p:ph type="title"/>
          </p:nvPr>
        </p:nvSpPr>
        <p:spPr/>
        <p:txBody>
          <a:bodyPr/>
          <a:lstStyle/>
          <a:p>
            <a:pPr eaLnBrk="1" hangingPunct="1">
              <a:defRPr/>
            </a:pPr>
            <a:r>
              <a:rPr lang="id-ID" sz="3200" b="1" smtClean="0"/>
              <a:t>KEBIJAKAN DAN PROGRAM PENANGGULANGAN KEMISKINAN</a:t>
            </a:r>
          </a:p>
        </p:txBody>
      </p:sp>
      <p:sp>
        <p:nvSpPr>
          <p:cNvPr id="520195" name="Rectangle 3"/>
          <p:cNvSpPr>
            <a:spLocks noGrp="1" noChangeArrowheads="1"/>
          </p:cNvSpPr>
          <p:nvPr>
            <p:ph type="body" idx="1"/>
          </p:nvPr>
        </p:nvSpPr>
        <p:spPr/>
        <p:txBody>
          <a:bodyPr/>
          <a:lstStyle/>
          <a:p>
            <a:pPr eaLnBrk="1" hangingPunct="1">
              <a:defRPr/>
            </a:pPr>
            <a:r>
              <a:rPr lang="id-ID" sz="2800" b="1" dirty="0" smtClean="0"/>
              <a:t>Kebijakan dan Program yang membuka peluang bagi orang miskin</a:t>
            </a:r>
          </a:p>
          <a:p>
            <a:pPr eaLnBrk="1" hangingPunct="1">
              <a:defRPr/>
            </a:pPr>
            <a:r>
              <a:rPr lang="id-ID" sz="2800" b="1" dirty="0" smtClean="0"/>
              <a:t>Kebijakan dan Program untuk memberdayakan Kelompok miskin</a:t>
            </a:r>
          </a:p>
          <a:p>
            <a:pPr eaLnBrk="1" hangingPunct="1">
              <a:defRPr/>
            </a:pPr>
            <a:r>
              <a:rPr lang="id-ID" sz="2800" b="1" dirty="0" smtClean="0"/>
              <a:t>Kebijakan dan Program untuk melindungi kelompok miskin</a:t>
            </a:r>
          </a:p>
          <a:p>
            <a:pPr eaLnBrk="1" hangingPunct="1">
              <a:defRPr/>
            </a:pPr>
            <a:r>
              <a:rPr lang="id-ID" sz="2800" b="1" dirty="0" smtClean="0"/>
              <a:t>Kebijakan dan Program untuk memutus pewarisan kemiskinan antar generasi </a:t>
            </a:r>
            <a:r>
              <a:rPr lang="id-ID" sz="2800" b="1" dirty="0" smtClean="0">
                <a:sym typeface="Wingdings" pitchFamily="2" charset="2"/>
              </a:rPr>
              <a:t> hak anak &amp; peranan perempuan</a:t>
            </a:r>
            <a:endParaRPr lang="id-ID" sz="2800" b="1" dirty="0" smtClean="0"/>
          </a:p>
        </p:txBody>
      </p:sp>
      <p:sp>
        <p:nvSpPr>
          <p:cNvPr id="7" name="PubTriangle"/>
          <p:cNvSpPr>
            <a:spLocks noEditPoints="1" noChangeArrowheads="1"/>
          </p:cNvSpPr>
          <p:nvPr/>
        </p:nvSpPr>
        <p:spPr bwMode="auto">
          <a:xfrm rot="8044249">
            <a:off x="8305704" y="5565409"/>
            <a:ext cx="591845" cy="502340"/>
          </a:xfrm>
          <a:custGeom>
            <a:avLst/>
            <a:gdLst>
              <a:gd name="G0" fmla="+- 0 0 0"/>
              <a:gd name="G1" fmla="*/ 10800 1 2"/>
              <a:gd name="G2" fmla="*/ G1 10800 21600"/>
              <a:gd name="G3" fmla="+- 10800 0 G2"/>
              <a:gd name="G4" fmla="+- 10800 0 0"/>
              <a:gd name="G5" fmla="+- G1 10800 0"/>
              <a:gd name="G6" fmla="*/ 10800 1 2"/>
              <a:gd name="G7" fmla="+- 10800 0 0"/>
              <a:gd name="G8" fmla="+- G2 G6 G1"/>
              <a:gd name="G9" fmla="+- G8 10800 0"/>
              <a:gd name="G10" fmla="+- G6 10800 0"/>
              <a:gd name="T0" fmla="*/ 10800 w 21600"/>
              <a:gd name="T1" fmla="*/ 0 h 21600"/>
              <a:gd name="T2" fmla="*/ 5400 w 21600"/>
              <a:gd name="T3" fmla="*/ 10800 h 21600"/>
              <a:gd name="T4" fmla="*/ 0 w 21600"/>
              <a:gd name="T5" fmla="*/ 21600 h 21600"/>
              <a:gd name="T6" fmla="*/ 10800 w 21600"/>
              <a:gd name="T7" fmla="*/ 16200 h 21600"/>
              <a:gd name="T8" fmla="*/ 21600 w 21600"/>
              <a:gd name="T9" fmla="*/ 10800 h 21600"/>
              <a:gd name="T10" fmla="*/ 16200 w 21600"/>
              <a:gd name="T11" fmla="*/ 5400 h 21600"/>
              <a:gd name="T12" fmla="*/ G3 w 21600"/>
              <a:gd name="T13" fmla="*/ G6 h 21600"/>
              <a:gd name="T14" fmla="*/ G5 w 21600"/>
              <a:gd name="T15" fmla="*/ G9 h 21600"/>
            </a:gdLst>
            <a:ahLst/>
            <a:cxnLst>
              <a:cxn ang="0">
                <a:pos x="T0" y="T1"/>
              </a:cxn>
              <a:cxn ang="0">
                <a:pos x="T2" y="T3"/>
              </a:cxn>
              <a:cxn ang="0">
                <a:pos x="T4" y="T5"/>
              </a:cxn>
              <a:cxn ang="0">
                <a:pos x="T6" y="T7"/>
              </a:cxn>
              <a:cxn ang="0">
                <a:pos x="T8" y="T9"/>
              </a:cxn>
              <a:cxn ang="0">
                <a:pos x="T10" y="T11"/>
              </a:cxn>
            </a:cxnLst>
            <a:rect l="T12" t="T13" r="T14" b="T15"/>
            <a:pathLst>
              <a:path w="21600" h="21600">
                <a:moveTo>
                  <a:pt x="10800" y="0"/>
                </a:moveTo>
                <a:lnTo>
                  <a:pt x="0" y="21600"/>
                </a:lnTo>
                <a:lnTo>
                  <a:pt x="21600" y="1080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520194"/>
                                        </p:tgtEl>
                                        <p:attrNameLst>
                                          <p:attrName>style.visibility</p:attrName>
                                        </p:attrNameLst>
                                      </p:cBhvr>
                                      <p:to>
                                        <p:strVal val="visible"/>
                                      </p:to>
                                    </p:set>
                                    <p:animEffect transition="in" filter="fade">
                                      <p:cBhvr>
                                        <p:cTn id="7" dur="768" decel="100000"/>
                                        <p:tgtEl>
                                          <p:spTgt spid="520194"/>
                                        </p:tgtEl>
                                      </p:cBhvr>
                                    </p:animEffect>
                                    <p:animScale>
                                      <p:cBhvr>
                                        <p:cTn id="8" dur="768" decel="100000"/>
                                        <p:tgtEl>
                                          <p:spTgt spid="520194"/>
                                        </p:tgtEl>
                                      </p:cBhvr>
                                      <p:from x="10000" y="10000"/>
                                      <p:to x="200000" y="450000"/>
                                    </p:animScale>
                                    <p:animScale>
                                      <p:cBhvr>
                                        <p:cTn id="9" dur="1230" accel="100000" fill="hold">
                                          <p:stCondLst>
                                            <p:cond delay="768"/>
                                          </p:stCondLst>
                                        </p:cTn>
                                        <p:tgtEl>
                                          <p:spTgt spid="520194"/>
                                        </p:tgtEl>
                                      </p:cBhvr>
                                      <p:from x="200000" y="450000"/>
                                      <p:to x="100000" y="100000"/>
                                    </p:animScale>
                                    <p:set>
                                      <p:cBhvr>
                                        <p:cTn id="10" dur="768" fill="hold"/>
                                        <p:tgtEl>
                                          <p:spTgt spid="520194"/>
                                        </p:tgtEl>
                                        <p:attrNameLst>
                                          <p:attrName>ppt_x</p:attrName>
                                        </p:attrNameLst>
                                      </p:cBhvr>
                                      <p:to>
                                        <p:strVal val="(0.5)"/>
                                      </p:to>
                                    </p:set>
                                    <p:anim from="(0.5)" to="(#ppt_x)" calcmode="lin" valueType="num">
                                      <p:cBhvr>
                                        <p:cTn id="11" dur="1230" accel="100000" fill="hold">
                                          <p:stCondLst>
                                            <p:cond delay="768"/>
                                          </p:stCondLst>
                                        </p:cTn>
                                        <p:tgtEl>
                                          <p:spTgt spid="520194"/>
                                        </p:tgtEl>
                                        <p:attrNameLst>
                                          <p:attrName>ppt_x</p:attrName>
                                        </p:attrNameLst>
                                      </p:cBhvr>
                                    </p:anim>
                                    <p:set>
                                      <p:cBhvr>
                                        <p:cTn id="12" dur="768" fill="hold"/>
                                        <p:tgtEl>
                                          <p:spTgt spid="520194"/>
                                        </p:tgtEl>
                                        <p:attrNameLst>
                                          <p:attrName>ppt_y</p:attrName>
                                        </p:attrNameLst>
                                      </p:cBhvr>
                                      <p:to>
                                        <p:strVal val="(#ppt_y+0.4)"/>
                                      </p:to>
                                    </p:set>
                                    <p:anim from="(#ppt_y+0.4)" to="(#ppt_y)" calcmode="lin" valueType="num">
                                      <p:cBhvr>
                                        <p:cTn id="13" dur="1230" accel="100000" fill="hold">
                                          <p:stCondLst>
                                            <p:cond delay="768"/>
                                          </p:stCondLst>
                                        </p:cTn>
                                        <p:tgtEl>
                                          <p:spTgt spid="52019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520195">
                                            <p:txEl>
                                              <p:pRg st="0" end="0"/>
                                            </p:txEl>
                                          </p:spTgt>
                                        </p:tgtEl>
                                        <p:attrNameLst>
                                          <p:attrName>style.visibility</p:attrName>
                                        </p:attrNameLst>
                                      </p:cBhvr>
                                      <p:to>
                                        <p:strVal val="visible"/>
                                      </p:to>
                                    </p:set>
                                    <p:anim calcmode="lin" valueType="num">
                                      <p:cBhvr>
                                        <p:cTn id="18" dur="500" fill="hold"/>
                                        <p:tgtEl>
                                          <p:spTgt spid="52019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52019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52019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520195">
                                            <p:txEl>
                                              <p:pRg st="1" end="1"/>
                                            </p:txEl>
                                          </p:spTgt>
                                        </p:tgtEl>
                                        <p:attrNameLst>
                                          <p:attrName>style.visibility</p:attrName>
                                        </p:attrNameLst>
                                      </p:cBhvr>
                                      <p:to>
                                        <p:strVal val="visible"/>
                                      </p:to>
                                    </p:set>
                                    <p:anim calcmode="lin" valueType="num">
                                      <p:cBhvr>
                                        <p:cTn id="25" dur="500" fill="hold"/>
                                        <p:tgtEl>
                                          <p:spTgt spid="52019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52019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52019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520195">
                                            <p:txEl>
                                              <p:pRg st="2" end="2"/>
                                            </p:txEl>
                                          </p:spTgt>
                                        </p:tgtEl>
                                        <p:attrNameLst>
                                          <p:attrName>style.visibility</p:attrName>
                                        </p:attrNameLst>
                                      </p:cBhvr>
                                      <p:to>
                                        <p:strVal val="visible"/>
                                      </p:to>
                                    </p:set>
                                    <p:anim calcmode="lin" valueType="num">
                                      <p:cBhvr>
                                        <p:cTn id="32" dur="500" fill="hold"/>
                                        <p:tgtEl>
                                          <p:spTgt spid="52019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520195">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52019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520195">
                                            <p:txEl>
                                              <p:pRg st="3" end="3"/>
                                            </p:txEl>
                                          </p:spTgt>
                                        </p:tgtEl>
                                        <p:attrNameLst>
                                          <p:attrName>style.visibility</p:attrName>
                                        </p:attrNameLst>
                                      </p:cBhvr>
                                      <p:to>
                                        <p:strVal val="visible"/>
                                      </p:to>
                                    </p:set>
                                    <p:anim calcmode="lin" valueType="num">
                                      <p:cBhvr>
                                        <p:cTn id="39" dur="500" fill="hold"/>
                                        <p:tgtEl>
                                          <p:spTgt spid="52019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520195">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520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0194" grpId="0"/>
      <p:bldP spid="520195"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A2EB752-ABC0-4665-AE1D-7955C285575E}" type="datetime1">
              <a:rPr lang="id-ID"/>
              <a:pPr>
                <a:defRPr/>
              </a:pPr>
              <a:t>24/10/2010</a:t>
            </a:fld>
            <a:endParaRPr lang="id-ID"/>
          </a:p>
        </p:txBody>
      </p:sp>
      <p:sp>
        <p:nvSpPr>
          <p:cNvPr id="5" name="Footer Placeholder 4"/>
          <p:cNvSpPr>
            <a:spLocks noGrp="1"/>
          </p:cNvSpPr>
          <p:nvPr>
            <p:ph type="ftr" sz="quarter" idx="11"/>
          </p:nvPr>
        </p:nvSpPr>
        <p:spPr/>
        <p:txBody>
          <a:bodyPr/>
          <a:lstStyle/>
          <a:p>
            <a:pPr>
              <a:defRPr/>
            </a:pPr>
            <a:r>
              <a:rPr lang="id-ID"/>
              <a:t>Sutara Hendrakusumaatmaja</a:t>
            </a:r>
          </a:p>
        </p:txBody>
      </p:sp>
      <p:sp>
        <p:nvSpPr>
          <p:cNvPr id="6" name="Slide Number Placeholder 5"/>
          <p:cNvSpPr>
            <a:spLocks noGrp="1"/>
          </p:cNvSpPr>
          <p:nvPr>
            <p:ph type="sldNum" sz="quarter" idx="12"/>
          </p:nvPr>
        </p:nvSpPr>
        <p:spPr/>
        <p:txBody>
          <a:bodyPr/>
          <a:lstStyle/>
          <a:p>
            <a:pPr>
              <a:defRPr/>
            </a:pPr>
            <a:fld id="{602F52B0-CE58-4779-8200-B67A4873EA6C}" type="slidenum">
              <a:rPr lang="id-ID"/>
              <a:pPr>
                <a:defRPr/>
              </a:pPr>
              <a:t>18</a:t>
            </a:fld>
            <a:endParaRPr lang="id-ID"/>
          </a:p>
        </p:txBody>
      </p:sp>
      <p:sp>
        <p:nvSpPr>
          <p:cNvPr id="140290" name="Rectangle 2"/>
          <p:cNvSpPr>
            <a:spLocks noGrp="1" noChangeArrowheads="1"/>
          </p:cNvSpPr>
          <p:nvPr>
            <p:ph type="title"/>
          </p:nvPr>
        </p:nvSpPr>
        <p:spPr>
          <a:xfrm>
            <a:off x="395288" y="260350"/>
            <a:ext cx="8229600" cy="1223963"/>
          </a:xfrm>
        </p:spPr>
        <p:txBody>
          <a:bodyPr/>
          <a:lstStyle/>
          <a:p>
            <a:pPr eaLnBrk="1" hangingPunct="1">
              <a:defRPr/>
            </a:pPr>
            <a:r>
              <a:rPr lang="id-ID" sz="2800" b="1" smtClean="0"/>
              <a:t>PENANGGULANGAN KEMISKINAN </a:t>
            </a:r>
            <a:r>
              <a:rPr lang="id-ID" sz="2800" b="1" smtClean="0">
                <a:sym typeface="Wingdings" pitchFamily="2" charset="2"/>
              </a:rPr>
              <a:t> KEBIJAKAN </a:t>
            </a:r>
            <a:r>
              <a:rPr lang="id-ID" sz="2800" b="1" smtClean="0"/>
              <a:t>APA YANG DILAKUKAN PEMERINTAH SETEMPAT (DT II?)? :</a:t>
            </a:r>
          </a:p>
        </p:txBody>
      </p:sp>
      <p:sp>
        <p:nvSpPr>
          <p:cNvPr id="140291" name="Rectangle 3"/>
          <p:cNvSpPr>
            <a:spLocks noGrp="1" noChangeArrowheads="1"/>
          </p:cNvSpPr>
          <p:nvPr>
            <p:ph type="body" idx="1"/>
          </p:nvPr>
        </p:nvSpPr>
        <p:spPr>
          <a:xfrm>
            <a:off x="539750" y="1700213"/>
            <a:ext cx="8229600" cy="4525962"/>
          </a:xfrm>
        </p:spPr>
        <p:txBody>
          <a:bodyPr/>
          <a:lstStyle/>
          <a:p>
            <a:pPr eaLnBrk="1" hangingPunct="1">
              <a:defRPr/>
            </a:pPr>
            <a:r>
              <a:rPr lang="id-ID" sz="2800" b="1" smtClean="0"/>
              <a:t>Regulatory frameworks  </a:t>
            </a:r>
            <a:r>
              <a:rPr lang="id-ID" sz="2800" b="1" smtClean="0">
                <a:sym typeface="Wingdings" pitchFamily="2" charset="2"/>
              </a:rPr>
              <a:t>  Mengeluarkan peraturan-peraturan daerah (PERDA) yang spesifik untuk daerah tsb (yang tidak bertentangan dengan undang-undang)</a:t>
            </a:r>
          </a:p>
          <a:p>
            <a:pPr eaLnBrk="1" hangingPunct="1">
              <a:defRPr/>
            </a:pPr>
            <a:r>
              <a:rPr lang="id-ID" sz="2800" b="1" smtClean="0">
                <a:sym typeface="Wingdings" pitchFamily="2" charset="2"/>
              </a:rPr>
              <a:t>Meningkatkan pelayanan terhadap masyarakat miskin sehingga mereka dapat dengan mudah mengakses pelayanan tersebut (pelayanan kesehatan, pendidikan, pelayanan transportasi,</a:t>
            </a:r>
            <a:r>
              <a:rPr lang="id-ID" sz="2800" smtClean="0">
                <a:sym typeface="Wingdings" pitchFamily="2" charset="2"/>
              </a:rPr>
              <a:t> </a:t>
            </a:r>
            <a:r>
              <a:rPr lang="id-ID" sz="2800" b="1" smtClean="0">
                <a:sym typeface="Wingdings" pitchFamily="2" charset="2"/>
              </a:rPr>
              <a:t>dll.)</a:t>
            </a:r>
          </a:p>
          <a:p>
            <a:pPr eaLnBrk="1" hangingPunct="1">
              <a:defRPr/>
            </a:pPr>
            <a:endParaRPr lang="id-ID"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40290"/>
                                        </p:tgtEl>
                                        <p:attrNameLst>
                                          <p:attrName>style.visibility</p:attrName>
                                        </p:attrNameLst>
                                      </p:cBhvr>
                                      <p:to>
                                        <p:strVal val="visible"/>
                                      </p:to>
                                    </p:set>
                                    <p:anim calcmode="lin" valueType="num">
                                      <p:cBhvr>
                                        <p:cTn id="7" dur="500" fill="hold"/>
                                        <p:tgtEl>
                                          <p:spTgt spid="140290"/>
                                        </p:tgtEl>
                                        <p:attrNameLst>
                                          <p:attrName>ppt_w</p:attrName>
                                        </p:attrNameLst>
                                      </p:cBhvr>
                                      <p:tavLst>
                                        <p:tav tm="0">
                                          <p:val>
                                            <p:fltVal val="0"/>
                                          </p:val>
                                        </p:tav>
                                        <p:tav tm="100000">
                                          <p:val>
                                            <p:strVal val="#ppt_w"/>
                                          </p:val>
                                        </p:tav>
                                      </p:tavLst>
                                    </p:anim>
                                    <p:anim calcmode="lin" valueType="num">
                                      <p:cBhvr>
                                        <p:cTn id="8" dur="500" fill="hold"/>
                                        <p:tgtEl>
                                          <p:spTgt spid="14029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40291">
                                            <p:txEl>
                                              <p:pRg st="0" end="0"/>
                                            </p:txEl>
                                          </p:spTgt>
                                        </p:tgtEl>
                                        <p:attrNameLst>
                                          <p:attrName>style.visibility</p:attrName>
                                        </p:attrNameLst>
                                      </p:cBhvr>
                                      <p:to>
                                        <p:strVal val="visible"/>
                                      </p:to>
                                    </p:set>
                                    <p:anim calcmode="lin" valueType="num">
                                      <p:cBhvr>
                                        <p:cTn id="13" dur="500" fill="hold"/>
                                        <p:tgtEl>
                                          <p:spTgt spid="14029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4029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40291">
                                            <p:txEl>
                                              <p:pRg st="1" end="1"/>
                                            </p:txEl>
                                          </p:spTgt>
                                        </p:tgtEl>
                                        <p:attrNameLst>
                                          <p:attrName>style.visibility</p:attrName>
                                        </p:attrNameLst>
                                      </p:cBhvr>
                                      <p:to>
                                        <p:strVal val="visible"/>
                                      </p:to>
                                    </p:set>
                                    <p:anim calcmode="lin" valueType="num">
                                      <p:cBhvr>
                                        <p:cTn id="19" dur="500" fill="hold"/>
                                        <p:tgtEl>
                                          <p:spTgt spid="14029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4029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p:bldP spid="14029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3687FC18-A298-4609-A39F-E7732BCEDF40}" type="datetime1">
              <a:rPr lang="id-ID"/>
              <a:pPr>
                <a:defRPr/>
              </a:pPr>
              <a:t>24/10/2010</a:t>
            </a:fld>
            <a:endParaRPr lang="id-ID"/>
          </a:p>
        </p:txBody>
      </p:sp>
      <p:sp>
        <p:nvSpPr>
          <p:cNvPr id="5" name="Footer Placeholder 4"/>
          <p:cNvSpPr>
            <a:spLocks noGrp="1"/>
          </p:cNvSpPr>
          <p:nvPr>
            <p:ph type="ftr" sz="quarter" idx="11"/>
          </p:nvPr>
        </p:nvSpPr>
        <p:spPr/>
        <p:txBody>
          <a:bodyPr/>
          <a:lstStyle/>
          <a:p>
            <a:pPr>
              <a:defRPr/>
            </a:pPr>
            <a:r>
              <a:rPr lang="id-ID"/>
              <a:t>Sutara Hendrakusumaatmaja</a:t>
            </a:r>
          </a:p>
        </p:txBody>
      </p:sp>
      <p:sp>
        <p:nvSpPr>
          <p:cNvPr id="6" name="Slide Number Placeholder 5"/>
          <p:cNvSpPr>
            <a:spLocks noGrp="1"/>
          </p:cNvSpPr>
          <p:nvPr>
            <p:ph type="sldNum" sz="quarter" idx="12"/>
          </p:nvPr>
        </p:nvSpPr>
        <p:spPr/>
        <p:txBody>
          <a:bodyPr/>
          <a:lstStyle/>
          <a:p>
            <a:pPr>
              <a:defRPr/>
            </a:pPr>
            <a:fld id="{8F5721FA-41D8-4E5D-A88B-5754B2C3A3F9}" type="slidenum">
              <a:rPr lang="id-ID"/>
              <a:pPr>
                <a:defRPr/>
              </a:pPr>
              <a:t>19</a:t>
            </a:fld>
            <a:endParaRPr lang="id-ID"/>
          </a:p>
        </p:txBody>
      </p:sp>
      <p:sp>
        <p:nvSpPr>
          <p:cNvPr id="141314" name="Rectangle 2"/>
          <p:cNvSpPr>
            <a:spLocks noGrp="1" noChangeArrowheads="1"/>
          </p:cNvSpPr>
          <p:nvPr>
            <p:ph type="title"/>
          </p:nvPr>
        </p:nvSpPr>
        <p:spPr>
          <a:xfrm>
            <a:off x="468313" y="188913"/>
            <a:ext cx="8229600" cy="1008062"/>
          </a:xfrm>
        </p:spPr>
        <p:txBody>
          <a:bodyPr/>
          <a:lstStyle/>
          <a:p>
            <a:pPr eaLnBrk="1" hangingPunct="1">
              <a:defRPr/>
            </a:pPr>
            <a:r>
              <a:rPr lang="id-ID" sz="2800" b="1" smtClean="0"/>
              <a:t>PENANGGULANGAN KEMISKINAN </a:t>
            </a:r>
            <a:r>
              <a:rPr lang="id-ID" sz="2800" b="1" smtClean="0">
                <a:sym typeface="Wingdings" pitchFamily="2" charset="2"/>
              </a:rPr>
              <a:t> KEBIJAKAN </a:t>
            </a:r>
            <a:r>
              <a:rPr lang="id-ID" sz="2800" b="1" smtClean="0"/>
              <a:t>APA YANG DILAKUKAN PEMERINTAH SETEMPAT (DT II?)? :</a:t>
            </a:r>
          </a:p>
        </p:txBody>
      </p:sp>
      <p:sp>
        <p:nvSpPr>
          <p:cNvPr id="141315" name="Rectangle 3"/>
          <p:cNvSpPr>
            <a:spLocks noGrp="1" noChangeArrowheads="1"/>
          </p:cNvSpPr>
          <p:nvPr>
            <p:ph type="body" idx="1"/>
          </p:nvPr>
        </p:nvSpPr>
        <p:spPr>
          <a:xfrm>
            <a:off x="611188" y="1557338"/>
            <a:ext cx="8229600" cy="4525962"/>
          </a:xfrm>
        </p:spPr>
        <p:txBody>
          <a:bodyPr/>
          <a:lstStyle/>
          <a:p>
            <a:pPr eaLnBrk="1" hangingPunct="1">
              <a:defRPr/>
            </a:pPr>
            <a:r>
              <a:rPr lang="id-ID" sz="2400" b="1" dirty="0" smtClean="0"/>
              <a:t>Upaya menciptakan kesempatan kerja  </a:t>
            </a:r>
            <a:r>
              <a:rPr lang="id-ID" sz="2400" b="1" dirty="0" smtClean="0">
                <a:sym typeface="Wingdings" pitchFamily="2" charset="2"/>
              </a:rPr>
              <a:t> mendorong berkembangnya home industry, pengembangan UKM, industralisasi perdesaan, yang dapat diakses oleh kelompok miskin.</a:t>
            </a:r>
          </a:p>
          <a:p>
            <a:pPr eaLnBrk="1" hangingPunct="1">
              <a:defRPr/>
            </a:pPr>
            <a:r>
              <a:rPr lang="id-ID" sz="2400" b="1" dirty="0" smtClean="0">
                <a:sym typeface="Wingdings" pitchFamily="2" charset="2"/>
              </a:rPr>
              <a:t>Upaya menciptakan stabilitas politik dan keamanan, mencegah kerusakan sumberdaya dan lingkungan.    Stabilitas politik dan keamanan merupakan prasyarat utk. Pembangunan.  Pencegahan kerusakan S</a:t>
            </a:r>
            <a:r>
              <a:rPr lang="en-US" sz="2400" b="1" dirty="0" err="1" smtClean="0">
                <a:sym typeface="Wingdings" pitchFamily="2" charset="2"/>
              </a:rPr>
              <a:t>umberdaya</a:t>
            </a:r>
            <a:r>
              <a:rPr lang="id-ID" sz="2400" b="1" dirty="0" smtClean="0">
                <a:sym typeface="Wingdings" pitchFamily="2" charset="2"/>
              </a:rPr>
              <a:t> dan lingkungan, agar terjadi sustainable development.</a:t>
            </a:r>
          </a:p>
          <a:p>
            <a:pPr eaLnBrk="1" hangingPunct="1">
              <a:defRPr/>
            </a:pPr>
            <a:r>
              <a:rPr lang="id-ID" sz="2400" b="1" dirty="0" smtClean="0">
                <a:sym typeface="Wingdings" pitchFamily="2" charset="2"/>
              </a:rPr>
              <a:t>Coordination &amp; Integration dlm. pelaksanaan</a:t>
            </a:r>
            <a:r>
              <a:rPr lang="id-ID" sz="2800" b="1" dirty="0" smtClean="0">
                <a:sym typeface="Wingdings" pitchFamily="2" charset="2"/>
              </a:rPr>
              <a:t> </a:t>
            </a:r>
            <a:endParaRPr lang="id-ID" sz="2800" b="1" dirty="0" smtClean="0"/>
          </a:p>
        </p:txBody>
      </p:sp>
      <p:sp>
        <p:nvSpPr>
          <p:cNvPr id="7" name="PubTriangle"/>
          <p:cNvSpPr>
            <a:spLocks noEditPoints="1" noChangeArrowheads="1"/>
          </p:cNvSpPr>
          <p:nvPr/>
        </p:nvSpPr>
        <p:spPr bwMode="auto">
          <a:xfrm rot="8044249">
            <a:off x="8461789" y="5779723"/>
            <a:ext cx="591845" cy="502340"/>
          </a:xfrm>
          <a:custGeom>
            <a:avLst/>
            <a:gdLst>
              <a:gd name="G0" fmla="+- 0 0 0"/>
              <a:gd name="G1" fmla="*/ 10800 1 2"/>
              <a:gd name="G2" fmla="*/ G1 10800 21600"/>
              <a:gd name="G3" fmla="+- 10800 0 G2"/>
              <a:gd name="G4" fmla="+- 10800 0 0"/>
              <a:gd name="G5" fmla="+- G1 10800 0"/>
              <a:gd name="G6" fmla="*/ 10800 1 2"/>
              <a:gd name="G7" fmla="+- 10800 0 0"/>
              <a:gd name="G8" fmla="+- G2 G6 G1"/>
              <a:gd name="G9" fmla="+- G8 10800 0"/>
              <a:gd name="G10" fmla="+- G6 10800 0"/>
              <a:gd name="T0" fmla="*/ 10800 w 21600"/>
              <a:gd name="T1" fmla="*/ 0 h 21600"/>
              <a:gd name="T2" fmla="*/ 5400 w 21600"/>
              <a:gd name="T3" fmla="*/ 10800 h 21600"/>
              <a:gd name="T4" fmla="*/ 0 w 21600"/>
              <a:gd name="T5" fmla="*/ 21600 h 21600"/>
              <a:gd name="T6" fmla="*/ 10800 w 21600"/>
              <a:gd name="T7" fmla="*/ 16200 h 21600"/>
              <a:gd name="T8" fmla="*/ 21600 w 21600"/>
              <a:gd name="T9" fmla="*/ 10800 h 21600"/>
              <a:gd name="T10" fmla="*/ 16200 w 21600"/>
              <a:gd name="T11" fmla="*/ 5400 h 21600"/>
              <a:gd name="T12" fmla="*/ G3 w 21600"/>
              <a:gd name="T13" fmla="*/ G6 h 21600"/>
              <a:gd name="T14" fmla="*/ G5 w 21600"/>
              <a:gd name="T15" fmla="*/ G9 h 21600"/>
            </a:gdLst>
            <a:ahLst/>
            <a:cxnLst>
              <a:cxn ang="0">
                <a:pos x="T0" y="T1"/>
              </a:cxn>
              <a:cxn ang="0">
                <a:pos x="T2" y="T3"/>
              </a:cxn>
              <a:cxn ang="0">
                <a:pos x="T4" y="T5"/>
              </a:cxn>
              <a:cxn ang="0">
                <a:pos x="T6" y="T7"/>
              </a:cxn>
              <a:cxn ang="0">
                <a:pos x="T8" y="T9"/>
              </a:cxn>
              <a:cxn ang="0">
                <a:pos x="T10" y="T11"/>
              </a:cxn>
            </a:cxnLst>
            <a:rect l="T12" t="T13" r="T14" b="T15"/>
            <a:pathLst>
              <a:path w="21600" h="21600">
                <a:moveTo>
                  <a:pt x="10800" y="0"/>
                </a:moveTo>
                <a:lnTo>
                  <a:pt x="0" y="21600"/>
                </a:lnTo>
                <a:lnTo>
                  <a:pt x="21600" y="1080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41314"/>
                                        </p:tgtEl>
                                        <p:attrNameLst>
                                          <p:attrName>style.visibility</p:attrName>
                                        </p:attrNameLst>
                                      </p:cBhvr>
                                      <p:to>
                                        <p:strVal val="visible"/>
                                      </p:to>
                                    </p:set>
                                    <p:anim calcmode="lin" valueType="num">
                                      <p:cBhvr>
                                        <p:cTn id="7" dur="500" fill="hold"/>
                                        <p:tgtEl>
                                          <p:spTgt spid="141314"/>
                                        </p:tgtEl>
                                        <p:attrNameLst>
                                          <p:attrName>ppt_w</p:attrName>
                                        </p:attrNameLst>
                                      </p:cBhvr>
                                      <p:tavLst>
                                        <p:tav tm="0">
                                          <p:val>
                                            <p:fltVal val="0"/>
                                          </p:val>
                                        </p:tav>
                                        <p:tav tm="100000">
                                          <p:val>
                                            <p:strVal val="#ppt_w"/>
                                          </p:val>
                                        </p:tav>
                                      </p:tavLst>
                                    </p:anim>
                                    <p:anim calcmode="lin" valueType="num">
                                      <p:cBhvr>
                                        <p:cTn id="8" dur="500" fill="hold"/>
                                        <p:tgtEl>
                                          <p:spTgt spid="14131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41315">
                                            <p:txEl>
                                              <p:pRg st="0" end="0"/>
                                            </p:txEl>
                                          </p:spTgt>
                                        </p:tgtEl>
                                        <p:attrNameLst>
                                          <p:attrName>style.visibility</p:attrName>
                                        </p:attrNameLst>
                                      </p:cBhvr>
                                      <p:to>
                                        <p:strVal val="visible"/>
                                      </p:to>
                                    </p:set>
                                    <p:anim calcmode="lin" valueType="num">
                                      <p:cBhvr>
                                        <p:cTn id="13" dur="500" fill="hold"/>
                                        <p:tgtEl>
                                          <p:spTgt spid="14131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4131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41315">
                                            <p:txEl>
                                              <p:pRg st="1" end="1"/>
                                            </p:txEl>
                                          </p:spTgt>
                                        </p:tgtEl>
                                        <p:attrNameLst>
                                          <p:attrName>style.visibility</p:attrName>
                                        </p:attrNameLst>
                                      </p:cBhvr>
                                      <p:to>
                                        <p:strVal val="visible"/>
                                      </p:to>
                                    </p:set>
                                    <p:anim calcmode="lin" valueType="num">
                                      <p:cBhvr>
                                        <p:cTn id="19" dur="500" fill="hold"/>
                                        <p:tgtEl>
                                          <p:spTgt spid="14131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4131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41315">
                                            <p:txEl>
                                              <p:pRg st="2" end="2"/>
                                            </p:txEl>
                                          </p:spTgt>
                                        </p:tgtEl>
                                        <p:attrNameLst>
                                          <p:attrName>style.visibility</p:attrName>
                                        </p:attrNameLst>
                                      </p:cBhvr>
                                      <p:to>
                                        <p:strVal val="visible"/>
                                      </p:to>
                                    </p:set>
                                    <p:anim calcmode="lin" valueType="num">
                                      <p:cBhvr>
                                        <p:cTn id="25" dur="500" fill="hold"/>
                                        <p:tgtEl>
                                          <p:spTgt spid="14131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41315">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P spid="14131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Date Placeholder 3"/>
          <p:cNvSpPr>
            <a:spLocks noGrp="1"/>
          </p:cNvSpPr>
          <p:nvPr>
            <p:ph type="dt" sz="quarter" idx="10"/>
          </p:nvPr>
        </p:nvSpPr>
        <p:spPr>
          <a:noFill/>
        </p:spPr>
        <p:txBody>
          <a:bodyPr/>
          <a:lstStyle/>
          <a:p>
            <a:fld id="{19935EA5-8CF6-494B-A41E-A50543B095A7}" type="datetime1">
              <a:rPr lang="id-ID" smtClean="0"/>
              <a:pPr/>
              <a:t>24/10/2010</a:t>
            </a:fld>
            <a:endParaRPr lang="id-ID" smtClean="0"/>
          </a:p>
        </p:txBody>
      </p:sp>
      <p:sp>
        <p:nvSpPr>
          <p:cNvPr id="143363" name="Footer Placeholder 4"/>
          <p:cNvSpPr>
            <a:spLocks noGrp="1"/>
          </p:cNvSpPr>
          <p:nvPr>
            <p:ph type="ftr" sz="quarter" idx="11"/>
          </p:nvPr>
        </p:nvSpPr>
        <p:spPr>
          <a:noFill/>
        </p:spPr>
        <p:txBody>
          <a:bodyPr/>
          <a:lstStyle/>
          <a:p>
            <a:r>
              <a:rPr lang="id-ID" smtClean="0"/>
              <a:t>Sutara Hendrakusumaatmaja</a:t>
            </a:r>
          </a:p>
        </p:txBody>
      </p:sp>
      <p:sp>
        <p:nvSpPr>
          <p:cNvPr id="143364" name="Slide Number Placeholder 5"/>
          <p:cNvSpPr>
            <a:spLocks noGrp="1"/>
          </p:cNvSpPr>
          <p:nvPr>
            <p:ph type="sldNum" sz="quarter" idx="12"/>
          </p:nvPr>
        </p:nvSpPr>
        <p:spPr>
          <a:noFill/>
        </p:spPr>
        <p:txBody>
          <a:bodyPr/>
          <a:lstStyle/>
          <a:p>
            <a:fld id="{682E830B-B7CF-4136-9961-C4477BFCEB8F}" type="slidenum">
              <a:rPr lang="id-ID" smtClean="0"/>
              <a:pPr/>
              <a:t>2</a:t>
            </a:fld>
            <a:endParaRPr lang="id-ID" smtClean="0"/>
          </a:p>
        </p:txBody>
      </p:sp>
      <p:sp>
        <p:nvSpPr>
          <p:cNvPr id="91138" name="Rectangle 2"/>
          <p:cNvSpPr>
            <a:spLocks noGrp="1" noChangeArrowheads="1"/>
          </p:cNvSpPr>
          <p:nvPr>
            <p:ph type="title"/>
          </p:nvPr>
        </p:nvSpPr>
        <p:spPr>
          <a:xfrm>
            <a:off x="914400" y="0"/>
            <a:ext cx="8229600" cy="1498600"/>
          </a:xfrm>
        </p:spPr>
        <p:txBody>
          <a:bodyPr/>
          <a:lstStyle/>
          <a:p>
            <a:pPr eaLnBrk="1" hangingPunct="1">
              <a:defRPr/>
            </a:pPr>
            <a:r>
              <a:rPr lang="id-ID" sz="4000" smtClean="0"/>
              <a:t>UPAYA PENANGGULANGAN KEMISKINAN  :</a:t>
            </a:r>
          </a:p>
        </p:txBody>
      </p:sp>
      <p:sp>
        <p:nvSpPr>
          <p:cNvPr id="91139" name="Rectangle 3"/>
          <p:cNvSpPr>
            <a:spLocks noGrp="1" noChangeArrowheads="1"/>
          </p:cNvSpPr>
          <p:nvPr>
            <p:ph type="body" idx="1"/>
          </p:nvPr>
        </p:nvSpPr>
        <p:spPr>
          <a:xfrm>
            <a:off x="914400" y="1484313"/>
            <a:ext cx="8229600" cy="4525962"/>
          </a:xfrm>
        </p:spPr>
        <p:txBody>
          <a:bodyPr/>
          <a:lstStyle/>
          <a:p>
            <a:pPr eaLnBrk="1" hangingPunct="1"/>
            <a:r>
              <a:rPr lang="id-ID" b="1" smtClean="0"/>
              <a:t>Meningkatkan aksesibilitas masyarakat (SDM) terhadap SDA, SDK.</a:t>
            </a:r>
          </a:p>
          <a:p>
            <a:pPr eaLnBrk="1" hangingPunct="1"/>
            <a:r>
              <a:rPr lang="id-ID" altLang="zh-CN" b="1" smtClean="0"/>
              <a:t>Meningkatkan Aksesibilitas Terhadap Pasar. </a:t>
            </a:r>
          </a:p>
          <a:p>
            <a:pPr eaLnBrk="1" hangingPunct="1"/>
            <a:r>
              <a:rPr lang="id-ID" altLang="zh-CN" b="1" smtClean="0"/>
              <a:t>Meningkatkan </a:t>
            </a:r>
            <a:r>
              <a:rPr lang="id-ID" altLang="zh-CN" b="1" smtClean="0">
                <a:ea typeface="SimSun" pitchFamily="2" charset="-122"/>
              </a:rPr>
              <a:t>Aksesibilitas Terhadap Teknologi Dan Kelembagaan</a:t>
            </a:r>
            <a:r>
              <a:rPr lang="id-ID" altLang="zh-CN" b="1" smtClean="0"/>
              <a:t>.</a:t>
            </a:r>
          </a:p>
          <a:p>
            <a:pPr eaLnBrk="1" hangingPunct="1"/>
            <a:r>
              <a:rPr lang="id-ID" altLang="zh-CN" b="1" smtClean="0">
                <a:ea typeface="SimSun" pitchFamily="2" charset="-122"/>
              </a:rPr>
              <a:t>Faktor Sosial Budaya</a:t>
            </a:r>
            <a:r>
              <a:rPr lang="id-ID" altLang="zh-CN" b="1" smtClean="0"/>
              <a:t> </a:t>
            </a:r>
            <a:r>
              <a:rPr lang="id-ID" altLang="zh-CN" b="1" smtClean="0">
                <a:sym typeface="Wingdings" pitchFamily="2" charset="2"/>
              </a:rPr>
              <a:t> penyaluran energi sosial masyarakat supaya efektif dan efisien</a:t>
            </a:r>
            <a:endParaRPr lang="id-ID"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91138"/>
                                        </p:tgtEl>
                                        <p:attrNameLst>
                                          <p:attrName>style.visibility</p:attrName>
                                        </p:attrNameLst>
                                      </p:cBhvr>
                                      <p:to>
                                        <p:strVal val="visible"/>
                                      </p:to>
                                    </p:set>
                                    <p:animEffect transition="in" filter="fade">
                                      <p:cBhvr>
                                        <p:cTn id="7" dur="1000"/>
                                        <p:tgtEl>
                                          <p:spTgt spid="91138"/>
                                        </p:tgtEl>
                                      </p:cBhvr>
                                    </p:animEffect>
                                    <p:anim calcmode="lin" valueType="num">
                                      <p:cBhvr>
                                        <p:cTn id="8" dur="1000" fill="hold"/>
                                        <p:tgtEl>
                                          <p:spTgt spid="91138"/>
                                        </p:tgtEl>
                                        <p:attrNameLst>
                                          <p:attrName>ppt_x</p:attrName>
                                        </p:attrNameLst>
                                      </p:cBhvr>
                                      <p:tavLst>
                                        <p:tav tm="0">
                                          <p:val>
                                            <p:strVal val="#ppt_x"/>
                                          </p:val>
                                        </p:tav>
                                        <p:tav tm="100000">
                                          <p:val>
                                            <p:strVal val="#ppt_x"/>
                                          </p:val>
                                        </p:tav>
                                      </p:tavLst>
                                    </p:anim>
                                    <p:anim calcmode="lin" valueType="num">
                                      <p:cBhvr>
                                        <p:cTn id="9" dur="898" decel="100000" fill="hold"/>
                                        <p:tgtEl>
                                          <p:spTgt spid="9113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9113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91139">
                                            <p:txEl>
                                              <p:pRg st="0" end="0"/>
                                            </p:txEl>
                                          </p:spTgt>
                                        </p:tgtEl>
                                        <p:attrNameLst>
                                          <p:attrName>style.visibility</p:attrName>
                                        </p:attrNameLst>
                                      </p:cBhvr>
                                      <p:to>
                                        <p:strVal val="visible"/>
                                      </p:to>
                                    </p:set>
                                    <p:animEffect transition="in" filter="fade">
                                      <p:cBhvr>
                                        <p:cTn id="15" dur="1000"/>
                                        <p:tgtEl>
                                          <p:spTgt spid="91139">
                                            <p:txEl>
                                              <p:pRg st="0" end="0"/>
                                            </p:txEl>
                                          </p:spTgt>
                                        </p:tgtEl>
                                      </p:cBhvr>
                                    </p:animEffect>
                                    <p:anim calcmode="lin" valueType="num">
                                      <p:cBhvr>
                                        <p:cTn id="16" dur="1000" fill="hold"/>
                                        <p:tgtEl>
                                          <p:spTgt spid="9113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9113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9113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91139">
                                            <p:txEl>
                                              <p:pRg st="1" end="1"/>
                                            </p:txEl>
                                          </p:spTgt>
                                        </p:tgtEl>
                                        <p:attrNameLst>
                                          <p:attrName>style.visibility</p:attrName>
                                        </p:attrNameLst>
                                      </p:cBhvr>
                                      <p:to>
                                        <p:strVal val="visible"/>
                                      </p:to>
                                    </p:set>
                                    <p:animEffect transition="in" filter="fade">
                                      <p:cBhvr>
                                        <p:cTn id="23" dur="1000"/>
                                        <p:tgtEl>
                                          <p:spTgt spid="91139">
                                            <p:txEl>
                                              <p:pRg st="1" end="1"/>
                                            </p:txEl>
                                          </p:spTgt>
                                        </p:tgtEl>
                                      </p:cBhvr>
                                    </p:animEffect>
                                    <p:anim calcmode="lin" valueType="num">
                                      <p:cBhvr>
                                        <p:cTn id="24" dur="1000" fill="hold"/>
                                        <p:tgtEl>
                                          <p:spTgt spid="91139">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9113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9113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91139">
                                            <p:txEl>
                                              <p:pRg st="2" end="2"/>
                                            </p:txEl>
                                          </p:spTgt>
                                        </p:tgtEl>
                                        <p:attrNameLst>
                                          <p:attrName>style.visibility</p:attrName>
                                        </p:attrNameLst>
                                      </p:cBhvr>
                                      <p:to>
                                        <p:strVal val="visible"/>
                                      </p:to>
                                    </p:set>
                                    <p:animEffect transition="in" filter="fade">
                                      <p:cBhvr>
                                        <p:cTn id="31" dur="1000"/>
                                        <p:tgtEl>
                                          <p:spTgt spid="91139">
                                            <p:txEl>
                                              <p:pRg st="2" end="2"/>
                                            </p:txEl>
                                          </p:spTgt>
                                        </p:tgtEl>
                                      </p:cBhvr>
                                    </p:animEffect>
                                    <p:anim calcmode="lin" valueType="num">
                                      <p:cBhvr>
                                        <p:cTn id="32" dur="1000" fill="hold"/>
                                        <p:tgtEl>
                                          <p:spTgt spid="91139">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91139">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9113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91139">
                                            <p:txEl>
                                              <p:pRg st="3" end="3"/>
                                            </p:txEl>
                                          </p:spTgt>
                                        </p:tgtEl>
                                        <p:attrNameLst>
                                          <p:attrName>style.visibility</p:attrName>
                                        </p:attrNameLst>
                                      </p:cBhvr>
                                      <p:to>
                                        <p:strVal val="visible"/>
                                      </p:to>
                                    </p:set>
                                    <p:animEffect transition="in" filter="fade">
                                      <p:cBhvr>
                                        <p:cTn id="39" dur="1000"/>
                                        <p:tgtEl>
                                          <p:spTgt spid="91139">
                                            <p:txEl>
                                              <p:pRg st="3" end="3"/>
                                            </p:txEl>
                                          </p:spTgt>
                                        </p:tgtEl>
                                      </p:cBhvr>
                                    </p:animEffect>
                                    <p:anim calcmode="lin" valueType="num">
                                      <p:cBhvr>
                                        <p:cTn id="40" dur="1000" fill="hold"/>
                                        <p:tgtEl>
                                          <p:spTgt spid="91139">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91139">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91139">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p:bldP spid="9113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fld id="{C173A179-61BE-4D66-B385-1F4BA6BA7DA8}" type="datetime1">
              <a:rPr lang="id-ID"/>
              <a:pPr>
                <a:defRPr/>
              </a:pPr>
              <a:t>24/10/2010</a:t>
            </a:fld>
            <a:endParaRPr lang="id-ID"/>
          </a:p>
        </p:txBody>
      </p:sp>
      <p:sp>
        <p:nvSpPr>
          <p:cNvPr id="6" name="Footer Placeholder 4"/>
          <p:cNvSpPr>
            <a:spLocks noGrp="1"/>
          </p:cNvSpPr>
          <p:nvPr>
            <p:ph type="ftr" sz="quarter" idx="11"/>
          </p:nvPr>
        </p:nvSpPr>
        <p:spPr/>
        <p:txBody>
          <a:bodyPr/>
          <a:lstStyle/>
          <a:p>
            <a:pPr>
              <a:defRPr/>
            </a:pPr>
            <a:r>
              <a:rPr lang="id-ID"/>
              <a:t>Sutara Hendrakusumaatmaja</a:t>
            </a:r>
          </a:p>
        </p:txBody>
      </p:sp>
      <p:sp>
        <p:nvSpPr>
          <p:cNvPr id="7" name="Slide Number Placeholder 5"/>
          <p:cNvSpPr>
            <a:spLocks noGrp="1"/>
          </p:cNvSpPr>
          <p:nvPr>
            <p:ph type="sldNum" sz="quarter" idx="12"/>
          </p:nvPr>
        </p:nvSpPr>
        <p:spPr/>
        <p:txBody>
          <a:bodyPr/>
          <a:lstStyle/>
          <a:p>
            <a:pPr>
              <a:defRPr/>
            </a:pPr>
            <a:fld id="{1CEBEE48-6E8E-4B45-AE0C-4CB144DD50F3}" type="slidenum">
              <a:rPr lang="id-ID"/>
              <a:pPr>
                <a:defRPr/>
              </a:pPr>
              <a:t>3</a:t>
            </a:fld>
            <a:endParaRPr lang="id-ID"/>
          </a:p>
        </p:txBody>
      </p:sp>
      <p:sp>
        <p:nvSpPr>
          <p:cNvPr id="102402" name="Rectangle 2"/>
          <p:cNvSpPr>
            <a:spLocks noGrp="1" noChangeArrowheads="1"/>
          </p:cNvSpPr>
          <p:nvPr>
            <p:ph type="title"/>
          </p:nvPr>
        </p:nvSpPr>
        <p:spPr>
          <a:xfrm>
            <a:off x="468313" y="260350"/>
            <a:ext cx="8229600" cy="1143000"/>
          </a:xfrm>
        </p:spPr>
        <p:txBody>
          <a:bodyPr/>
          <a:lstStyle/>
          <a:p>
            <a:pPr eaLnBrk="1" hangingPunct="1">
              <a:defRPr/>
            </a:pPr>
            <a:r>
              <a:rPr lang="id-ID" altLang="zh-CN" sz="4000" smtClean="0"/>
              <a:t>   Aksesibilitas Terhadap Sumberdaya</a:t>
            </a:r>
            <a:br>
              <a:rPr lang="id-ID" altLang="zh-CN" sz="4000" smtClean="0"/>
            </a:br>
            <a:r>
              <a:rPr lang="id-ID" altLang="zh-CN" sz="4000" smtClean="0"/>
              <a:t> </a:t>
            </a:r>
            <a:endParaRPr lang="id-ID" sz="4000" smtClean="0"/>
          </a:p>
        </p:txBody>
      </p:sp>
      <p:sp>
        <p:nvSpPr>
          <p:cNvPr id="102403" name="Rectangle 3"/>
          <p:cNvSpPr>
            <a:spLocks noGrp="1" noChangeArrowheads="1"/>
          </p:cNvSpPr>
          <p:nvPr>
            <p:ph type="body" idx="1"/>
          </p:nvPr>
        </p:nvSpPr>
        <p:spPr>
          <a:xfrm>
            <a:off x="468313" y="1412875"/>
            <a:ext cx="8229600" cy="4681538"/>
          </a:xfrm>
        </p:spPr>
        <p:txBody>
          <a:bodyPr/>
          <a:lstStyle/>
          <a:p>
            <a:pPr algn="ctr" eaLnBrk="1" hangingPunct="1">
              <a:buFont typeface="Wingdings" pitchFamily="2" charset="2"/>
              <a:buNone/>
              <a:defRPr/>
            </a:pPr>
            <a:r>
              <a:rPr lang="id-ID" altLang="zh-CN" dirty="0" smtClean="0"/>
              <a:t>	</a:t>
            </a:r>
            <a:r>
              <a:rPr lang="id-ID" altLang="zh-CN" sz="4000" b="1" dirty="0" smtClean="0"/>
              <a:t>Aksesibilitas terhadap sumberdaya merupakan kemampuan menjangkau dari masyarakat terhadap SD. </a:t>
            </a:r>
            <a:r>
              <a:rPr lang="id-ID" altLang="zh-CN" sz="4000" b="1" dirty="0" smtClean="0">
                <a:ea typeface="SimSun" pitchFamily="2" charset="-122"/>
              </a:rPr>
              <a:t>Dalam hal ini termasuk hal-hal yang</a:t>
            </a:r>
            <a:r>
              <a:rPr lang="en-US" altLang="zh-CN" sz="4000" b="1" dirty="0" smtClean="0">
                <a:ea typeface="SimSun" pitchFamily="2" charset="-122"/>
              </a:rPr>
              <a:t> </a:t>
            </a:r>
            <a:r>
              <a:rPr lang="id-ID" altLang="zh-CN" sz="4000" b="1" dirty="0" smtClean="0">
                <a:ea typeface="SimSun" pitchFamily="2" charset="-122"/>
              </a:rPr>
              <a:t>menyangkut pengakuan hak-hak kepemilikan</a:t>
            </a:r>
            <a:r>
              <a:rPr lang="en-US" altLang="zh-CN" sz="4000" b="1" dirty="0" smtClean="0">
                <a:ea typeface="SimSun" pitchFamily="2" charset="-122"/>
              </a:rPr>
              <a:t> (</a:t>
            </a:r>
            <a:r>
              <a:rPr lang="id-ID" altLang="zh-CN" sz="4000" b="1" i="1" dirty="0" smtClean="0">
                <a:ea typeface="SimSun" pitchFamily="2" charset="-122"/>
              </a:rPr>
              <a:t>property right</a:t>
            </a:r>
            <a:r>
              <a:rPr lang="id-ID" altLang="zh-CN" sz="4000" b="1" dirty="0" smtClean="0">
                <a:ea typeface="SimSun" pitchFamily="2" charset="-122"/>
              </a:rPr>
              <a:t>) terhadap sumberdaya</a:t>
            </a:r>
            <a:r>
              <a:rPr lang="en-US" altLang="zh-CN" sz="4000" b="1" dirty="0" smtClean="0">
                <a:ea typeface="SimSun" pitchFamily="2" charset="-122"/>
              </a:rPr>
              <a:t>.</a:t>
            </a:r>
            <a:r>
              <a:rPr lang="en-US" altLang="zh-CN" dirty="0" smtClean="0">
                <a:ea typeface="SimSun" pitchFamily="2" charset="-122"/>
              </a:rPr>
              <a:t> </a:t>
            </a:r>
            <a:endParaRPr lang="id-ID" dirty="0" smtClean="0"/>
          </a:p>
        </p:txBody>
      </p:sp>
      <p:sp>
        <p:nvSpPr>
          <p:cNvPr id="144391" name="Line 4"/>
          <p:cNvSpPr>
            <a:spLocks noChangeShapeType="1"/>
          </p:cNvSpPr>
          <p:nvPr/>
        </p:nvSpPr>
        <p:spPr bwMode="auto">
          <a:xfrm>
            <a:off x="1042988" y="1341438"/>
            <a:ext cx="7561262" cy="0"/>
          </a:xfrm>
          <a:prstGeom prst="line">
            <a:avLst/>
          </a:prstGeom>
          <a:noFill/>
          <a:ln w="76200">
            <a:solidFill>
              <a:schemeClr val="tx1"/>
            </a:solidFill>
            <a:round/>
            <a:headEnd/>
            <a:tailEnd/>
          </a:ln>
        </p:spPr>
        <p:txBody>
          <a:bodyPr/>
          <a:lstStyle/>
          <a:p>
            <a:endParaRPr lang="en-US" dirty="0"/>
          </a:p>
        </p:txBody>
      </p:sp>
      <p:sp>
        <p:nvSpPr>
          <p:cNvPr id="8" name="PubTriangle"/>
          <p:cNvSpPr>
            <a:spLocks noEditPoints="1" noChangeArrowheads="1"/>
          </p:cNvSpPr>
          <p:nvPr/>
        </p:nvSpPr>
        <p:spPr bwMode="auto">
          <a:xfrm rot="8044249">
            <a:off x="8305704" y="5636848"/>
            <a:ext cx="591845" cy="502340"/>
          </a:xfrm>
          <a:custGeom>
            <a:avLst/>
            <a:gdLst>
              <a:gd name="G0" fmla="+- 0 0 0"/>
              <a:gd name="G1" fmla="*/ 10800 1 2"/>
              <a:gd name="G2" fmla="*/ G1 10800 21600"/>
              <a:gd name="G3" fmla="+- 10800 0 G2"/>
              <a:gd name="G4" fmla="+- 10800 0 0"/>
              <a:gd name="G5" fmla="+- G1 10800 0"/>
              <a:gd name="G6" fmla="*/ 10800 1 2"/>
              <a:gd name="G7" fmla="+- 10800 0 0"/>
              <a:gd name="G8" fmla="+- G2 G6 G1"/>
              <a:gd name="G9" fmla="+- G8 10800 0"/>
              <a:gd name="G10" fmla="+- G6 10800 0"/>
              <a:gd name="T0" fmla="*/ 10800 w 21600"/>
              <a:gd name="T1" fmla="*/ 0 h 21600"/>
              <a:gd name="T2" fmla="*/ 5400 w 21600"/>
              <a:gd name="T3" fmla="*/ 10800 h 21600"/>
              <a:gd name="T4" fmla="*/ 0 w 21600"/>
              <a:gd name="T5" fmla="*/ 21600 h 21600"/>
              <a:gd name="T6" fmla="*/ 10800 w 21600"/>
              <a:gd name="T7" fmla="*/ 16200 h 21600"/>
              <a:gd name="T8" fmla="*/ 21600 w 21600"/>
              <a:gd name="T9" fmla="*/ 10800 h 21600"/>
              <a:gd name="T10" fmla="*/ 16200 w 21600"/>
              <a:gd name="T11" fmla="*/ 5400 h 21600"/>
              <a:gd name="T12" fmla="*/ G3 w 21600"/>
              <a:gd name="T13" fmla="*/ G6 h 21600"/>
              <a:gd name="T14" fmla="*/ G5 w 21600"/>
              <a:gd name="T15" fmla="*/ G9 h 21600"/>
            </a:gdLst>
            <a:ahLst/>
            <a:cxnLst>
              <a:cxn ang="0">
                <a:pos x="T0" y="T1"/>
              </a:cxn>
              <a:cxn ang="0">
                <a:pos x="T2" y="T3"/>
              </a:cxn>
              <a:cxn ang="0">
                <a:pos x="T4" y="T5"/>
              </a:cxn>
              <a:cxn ang="0">
                <a:pos x="T6" y="T7"/>
              </a:cxn>
              <a:cxn ang="0">
                <a:pos x="T8" y="T9"/>
              </a:cxn>
              <a:cxn ang="0">
                <a:pos x="T10" y="T11"/>
              </a:cxn>
            </a:cxnLst>
            <a:rect l="T12" t="T13" r="T14" b="T15"/>
            <a:pathLst>
              <a:path w="21600" h="21600">
                <a:moveTo>
                  <a:pt x="10800" y="0"/>
                </a:moveTo>
                <a:lnTo>
                  <a:pt x="0" y="21600"/>
                </a:lnTo>
                <a:lnTo>
                  <a:pt x="21600" y="10800"/>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768" decel="100000"/>
                                        <p:tgtEl>
                                          <p:spTgt spid="102402"/>
                                        </p:tgtEl>
                                      </p:cBhvr>
                                    </p:animEffect>
                                    <p:animScale>
                                      <p:cBhvr>
                                        <p:cTn id="8" dur="768" decel="100000"/>
                                        <p:tgtEl>
                                          <p:spTgt spid="102402"/>
                                        </p:tgtEl>
                                      </p:cBhvr>
                                      <p:from x="10000" y="10000"/>
                                      <p:to x="200000" y="450000"/>
                                    </p:animScale>
                                    <p:animScale>
                                      <p:cBhvr>
                                        <p:cTn id="9" dur="1230" accel="100000" fill="hold">
                                          <p:stCondLst>
                                            <p:cond delay="768"/>
                                          </p:stCondLst>
                                        </p:cTn>
                                        <p:tgtEl>
                                          <p:spTgt spid="102402"/>
                                        </p:tgtEl>
                                      </p:cBhvr>
                                      <p:from x="200000" y="450000"/>
                                      <p:to x="100000" y="100000"/>
                                    </p:animScale>
                                    <p:set>
                                      <p:cBhvr>
                                        <p:cTn id="10" dur="768" fill="hold"/>
                                        <p:tgtEl>
                                          <p:spTgt spid="102402"/>
                                        </p:tgtEl>
                                        <p:attrNameLst>
                                          <p:attrName>ppt_x</p:attrName>
                                        </p:attrNameLst>
                                      </p:cBhvr>
                                      <p:to>
                                        <p:strVal val="(0.5)"/>
                                      </p:to>
                                    </p:set>
                                    <p:anim from="(0.5)" to="(#ppt_x)" calcmode="lin" valueType="num">
                                      <p:cBhvr>
                                        <p:cTn id="11" dur="1230" accel="100000" fill="hold">
                                          <p:stCondLst>
                                            <p:cond delay="768"/>
                                          </p:stCondLst>
                                        </p:cTn>
                                        <p:tgtEl>
                                          <p:spTgt spid="102402"/>
                                        </p:tgtEl>
                                        <p:attrNameLst>
                                          <p:attrName>ppt_x</p:attrName>
                                        </p:attrNameLst>
                                      </p:cBhvr>
                                    </p:anim>
                                    <p:set>
                                      <p:cBhvr>
                                        <p:cTn id="12" dur="768" fill="hold"/>
                                        <p:tgtEl>
                                          <p:spTgt spid="102402"/>
                                        </p:tgtEl>
                                        <p:attrNameLst>
                                          <p:attrName>ppt_y</p:attrName>
                                        </p:attrNameLst>
                                      </p:cBhvr>
                                      <p:to>
                                        <p:strVal val="(#ppt_y+0.4)"/>
                                      </p:to>
                                    </p:set>
                                    <p:anim from="(#ppt_y+0.4)" to="(#ppt_y)" calcmode="lin" valueType="num">
                                      <p:cBhvr>
                                        <p:cTn id="13" dur="1230" accel="100000" fill="hold">
                                          <p:stCondLst>
                                            <p:cond delay="768"/>
                                          </p:stCondLst>
                                        </p:cTn>
                                        <p:tgtEl>
                                          <p:spTgt spid="10240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02403">
                                            <p:txEl>
                                              <p:pRg st="0" end="0"/>
                                            </p:txEl>
                                          </p:spTgt>
                                        </p:tgtEl>
                                        <p:attrNameLst>
                                          <p:attrName>style.visibility</p:attrName>
                                        </p:attrNameLst>
                                      </p:cBhvr>
                                      <p:to>
                                        <p:strVal val="visible"/>
                                      </p:to>
                                    </p:set>
                                    <p:anim calcmode="lin" valueType="num">
                                      <p:cBhvr>
                                        <p:cTn id="18" dur="500" fill="hold"/>
                                        <p:tgtEl>
                                          <p:spTgt spid="10240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0240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024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P spid="10240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BF01496-4DA7-42D0-8B38-24A2B3E9EEBA}" type="datetime1">
              <a:rPr lang="id-ID"/>
              <a:pPr>
                <a:defRPr/>
              </a:pPr>
              <a:t>24/10/2010</a:t>
            </a:fld>
            <a:endParaRPr lang="id-ID"/>
          </a:p>
        </p:txBody>
      </p:sp>
      <p:sp>
        <p:nvSpPr>
          <p:cNvPr id="5" name="Footer Placeholder 4"/>
          <p:cNvSpPr>
            <a:spLocks noGrp="1"/>
          </p:cNvSpPr>
          <p:nvPr>
            <p:ph type="ftr" sz="quarter" idx="11"/>
          </p:nvPr>
        </p:nvSpPr>
        <p:spPr/>
        <p:txBody>
          <a:bodyPr/>
          <a:lstStyle/>
          <a:p>
            <a:pPr>
              <a:defRPr/>
            </a:pPr>
            <a:r>
              <a:rPr lang="id-ID"/>
              <a:t>Sutara Hendrakusumaatmaja</a:t>
            </a:r>
          </a:p>
        </p:txBody>
      </p:sp>
      <p:sp>
        <p:nvSpPr>
          <p:cNvPr id="6" name="Slide Number Placeholder 5"/>
          <p:cNvSpPr>
            <a:spLocks noGrp="1"/>
          </p:cNvSpPr>
          <p:nvPr>
            <p:ph type="sldNum" sz="quarter" idx="12"/>
          </p:nvPr>
        </p:nvSpPr>
        <p:spPr>
          <a:xfrm>
            <a:off x="7429520" y="6286520"/>
            <a:ext cx="304800" cy="381000"/>
          </a:xfrm>
        </p:spPr>
        <p:txBody>
          <a:bodyPr/>
          <a:lstStyle/>
          <a:p>
            <a:pPr>
              <a:defRPr/>
            </a:pPr>
            <a:fld id="{DE9710B4-0578-4BD6-906F-FF0260774B55}" type="slidenum">
              <a:rPr lang="id-ID"/>
              <a:pPr>
                <a:defRPr/>
              </a:pPr>
              <a:t>4</a:t>
            </a:fld>
            <a:endParaRPr lang="id-ID" dirty="0"/>
          </a:p>
        </p:txBody>
      </p:sp>
      <p:sp>
        <p:nvSpPr>
          <p:cNvPr id="112642" name="Rectangle 2"/>
          <p:cNvSpPr>
            <a:spLocks noGrp="1" noChangeArrowheads="1"/>
          </p:cNvSpPr>
          <p:nvPr>
            <p:ph type="title"/>
          </p:nvPr>
        </p:nvSpPr>
        <p:spPr/>
        <p:txBody>
          <a:bodyPr/>
          <a:lstStyle/>
          <a:p>
            <a:pPr eaLnBrk="1" hangingPunct="1"/>
            <a:r>
              <a:rPr lang="id-ID" sz="4800" smtClean="0"/>
              <a:t>Aksesibilitas Terhadap Pasar</a:t>
            </a:r>
          </a:p>
        </p:txBody>
      </p:sp>
      <p:sp>
        <p:nvSpPr>
          <p:cNvPr id="112643" name="Rectangle 3"/>
          <p:cNvSpPr>
            <a:spLocks noGrp="1" noChangeArrowheads="1"/>
          </p:cNvSpPr>
          <p:nvPr>
            <p:ph type="body" idx="1"/>
          </p:nvPr>
        </p:nvSpPr>
        <p:spPr/>
        <p:txBody>
          <a:bodyPr/>
          <a:lstStyle/>
          <a:p>
            <a:pPr eaLnBrk="1" hangingPunct="1">
              <a:lnSpc>
                <a:spcPct val="80000"/>
              </a:lnSpc>
            </a:pPr>
            <a:endParaRPr lang="id-ID" sz="800" smtClean="0"/>
          </a:p>
          <a:p>
            <a:pPr eaLnBrk="1" hangingPunct="1">
              <a:lnSpc>
                <a:spcPct val="80000"/>
              </a:lnSpc>
            </a:pPr>
            <a:r>
              <a:rPr lang="id-ID" sz="2400" b="1" smtClean="0"/>
              <a:t>Aksesibilitas terhadap pasar diperlukan dalam usaha agar  peningkatan di sektor produksi dengan mudah dapat di transfer ke bentuk pendapatan. </a:t>
            </a:r>
          </a:p>
          <a:p>
            <a:pPr eaLnBrk="1" hangingPunct="1">
              <a:lnSpc>
                <a:spcPct val="80000"/>
              </a:lnSpc>
            </a:pPr>
            <a:r>
              <a:rPr lang="id-ID" sz="2400" b="1" smtClean="0"/>
              <a:t>Aksesibilitas terhadap pasar, bukan hanya terhadap pasar sebagai institusi yang dapat memberikan  tingkat harga yang layak serta posisi rebut tawar yang lebih baik tetapi juga pasar sebagai institusi budaya, yang menyangkut peningkatan penghayatan terhadap </a:t>
            </a:r>
            <a:r>
              <a:rPr lang="id-ID" sz="2400" b="1" i="1" smtClean="0">
                <a:solidFill>
                  <a:schemeClr val="bg2"/>
                </a:solidFill>
              </a:rPr>
              <a:t>budaya kewirausahaan</a:t>
            </a:r>
            <a:r>
              <a:rPr lang="id-ID" sz="2400" b="1" smtClean="0"/>
              <a:t> masyarakat yang semakin meningkatkan  kemandirian masyarakat tersebut.</a:t>
            </a:r>
            <a:r>
              <a:rPr lang="id-ID" sz="2800" smtClean="0"/>
              <a: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12642"/>
                                        </p:tgtEl>
                                        <p:attrNameLst>
                                          <p:attrName>style.visibility</p:attrName>
                                        </p:attrNameLst>
                                      </p:cBhvr>
                                      <p:to>
                                        <p:strVal val="visible"/>
                                      </p:to>
                                    </p:set>
                                    <p:animEffect transition="in" filter="fade">
                                      <p:cBhvr>
                                        <p:cTn id="7" dur="768" decel="100000"/>
                                        <p:tgtEl>
                                          <p:spTgt spid="112642"/>
                                        </p:tgtEl>
                                      </p:cBhvr>
                                    </p:animEffect>
                                    <p:animScale>
                                      <p:cBhvr>
                                        <p:cTn id="8" dur="768" decel="100000"/>
                                        <p:tgtEl>
                                          <p:spTgt spid="112642"/>
                                        </p:tgtEl>
                                      </p:cBhvr>
                                      <p:from x="10000" y="10000"/>
                                      <p:to x="200000" y="450000"/>
                                    </p:animScale>
                                    <p:animScale>
                                      <p:cBhvr>
                                        <p:cTn id="9" dur="1230" accel="100000" fill="hold">
                                          <p:stCondLst>
                                            <p:cond delay="768"/>
                                          </p:stCondLst>
                                        </p:cTn>
                                        <p:tgtEl>
                                          <p:spTgt spid="112642"/>
                                        </p:tgtEl>
                                      </p:cBhvr>
                                      <p:from x="200000" y="450000"/>
                                      <p:to x="100000" y="100000"/>
                                    </p:animScale>
                                    <p:set>
                                      <p:cBhvr>
                                        <p:cTn id="10" dur="768" fill="hold"/>
                                        <p:tgtEl>
                                          <p:spTgt spid="112642"/>
                                        </p:tgtEl>
                                        <p:attrNameLst>
                                          <p:attrName>ppt_x</p:attrName>
                                        </p:attrNameLst>
                                      </p:cBhvr>
                                      <p:to>
                                        <p:strVal val="(0.5)"/>
                                      </p:to>
                                    </p:set>
                                    <p:anim from="(0.5)" to="(#ppt_x)" calcmode="lin" valueType="num">
                                      <p:cBhvr>
                                        <p:cTn id="11" dur="1230" accel="100000" fill="hold">
                                          <p:stCondLst>
                                            <p:cond delay="768"/>
                                          </p:stCondLst>
                                        </p:cTn>
                                        <p:tgtEl>
                                          <p:spTgt spid="112642"/>
                                        </p:tgtEl>
                                        <p:attrNameLst>
                                          <p:attrName>ppt_x</p:attrName>
                                        </p:attrNameLst>
                                      </p:cBhvr>
                                    </p:anim>
                                    <p:set>
                                      <p:cBhvr>
                                        <p:cTn id="12" dur="768" fill="hold"/>
                                        <p:tgtEl>
                                          <p:spTgt spid="112642"/>
                                        </p:tgtEl>
                                        <p:attrNameLst>
                                          <p:attrName>ppt_y</p:attrName>
                                        </p:attrNameLst>
                                      </p:cBhvr>
                                      <p:to>
                                        <p:strVal val="(#ppt_y+0.4)"/>
                                      </p:to>
                                    </p:set>
                                    <p:anim from="(#ppt_y+0.4)" to="(#ppt_y)" calcmode="lin" valueType="num">
                                      <p:cBhvr>
                                        <p:cTn id="13" dur="1230" accel="100000" fill="hold">
                                          <p:stCondLst>
                                            <p:cond delay="768"/>
                                          </p:stCondLst>
                                        </p:cTn>
                                        <p:tgtEl>
                                          <p:spTgt spid="11264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12643">
                                            <p:txEl>
                                              <p:pRg st="1" end="1"/>
                                            </p:txEl>
                                          </p:spTgt>
                                        </p:tgtEl>
                                        <p:attrNameLst>
                                          <p:attrName>style.visibility</p:attrName>
                                        </p:attrNameLst>
                                      </p:cBhvr>
                                      <p:to>
                                        <p:strVal val="visible"/>
                                      </p:to>
                                    </p:set>
                                    <p:anim calcmode="lin" valueType="num">
                                      <p:cBhvr>
                                        <p:cTn id="18" dur="500" fill="hold"/>
                                        <p:tgtEl>
                                          <p:spTgt spid="11264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112643">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11264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12643">
                                            <p:txEl>
                                              <p:pRg st="2" end="2"/>
                                            </p:txEl>
                                          </p:spTgt>
                                        </p:tgtEl>
                                        <p:attrNameLst>
                                          <p:attrName>style.visibility</p:attrName>
                                        </p:attrNameLst>
                                      </p:cBhvr>
                                      <p:to>
                                        <p:strVal val="visible"/>
                                      </p:to>
                                    </p:set>
                                    <p:anim calcmode="lin" valueType="num">
                                      <p:cBhvr>
                                        <p:cTn id="25" dur="500" fill="hold"/>
                                        <p:tgtEl>
                                          <p:spTgt spid="11264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1264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1126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p:bldP spid="11264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 name="Date Placeholder 1"/>
          <p:cNvSpPr>
            <a:spLocks noGrp="1"/>
          </p:cNvSpPr>
          <p:nvPr>
            <p:ph type="dt" sz="quarter" idx="10"/>
          </p:nvPr>
        </p:nvSpPr>
        <p:spPr/>
        <p:txBody>
          <a:bodyPr/>
          <a:lstStyle/>
          <a:p>
            <a:pPr>
              <a:defRPr/>
            </a:pPr>
            <a:fld id="{37EDC3CE-86EF-4AB3-BAE3-2BDB18C68DE2}" type="datetime1">
              <a:rPr lang="id-ID"/>
              <a:pPr>
                <a:defRPr/>
              </a:pPr>
              <a:t>24/10/2010</a:t>
            </a:fld>
            <a:endParaRPr lang="en-US" dirty="0"/>
          </a:p>
        </p:txBody>
      </p:sp>
      <p:sp>
        <p:nvSpPr>
          <p:cNvPr id="36" name="Footer Placeholder 2"/>
          <p:cNvSpPr>
            <a:spLocks noGrp="1"/>
          </p:cNvSpPr>
          <p:nvPr>
            <p:ph type="ftr" sz="quarter" idx="11"/>
          </p:nvPr>
        </p:nvSpPr>
        <p:spPr/>
        <p:txBody>
          <a:bodyPr/>
          <a:lstStyle/>
          <a:p>
            <a:pPr>
              <a:defRPr/>
            </a:pPr>
            <a:r>
              <a:rPr lang="en-US" dirty="0" err="1"/>
              <a:t>Sutara</a:t>
            </a:r>
            <a:r>
              <a:rPr lang="en-US" dirty="0"/>
              <a:t> </a:t>
            </a:r>
            <a:r>
              <a:rPr lang="en-US" dirty="0" err="1"/>
              <a:t>Hendrakusumaatmaja</a:t>
            </a:r>
            <a:endParaRPr lang="en-US" dirty="0"/>
          </a:p>
        </p:txBody>
      </p:sp>
      <p:sp>
        <p:nvSpPr>
          <p:cNvPr id="37" name="Slide Number Placeholder 3"/>
          <p:cNvSpPr>
            <a:spLocks noGrp="1"/>
          </p:cNvSpPr>
          <p:nvPr>
            <p:ph type="sldNum" sz="quarter" idx="12"/>
          </p:nvPr>
        </p:nvSpPr>
        <p:spPr/>
        <p:txBody>
          <a:bodyPr/>
          <a:lstStyle/>
          <a:p>
            <a:pPr>
              <a:defRPr/>
            </a:pPr>
            <a:fld id="{D4153A9E-1F1F-4071-984E-39CE6796036C}" type="slidenum">
              <a:rPr lang="en-US"/>
              <a:pPr>
                <a:defRPr/>
              </a:pPr>
              <a:t>5</a:t>
            </a:fld>
            <a:endParaRPr lang="en-US"/>
          </a:p>
        </p:txBody>
      </p:sp>
      <p:sp>
        <p:nvSpPr>
          <p:cNvPr id="146437" name="Rectangle 2"/>
          <p:cNvSpPr>
            <a:spLocks noChangeArrowheads="1"/>
          </p:cNvSpPr>
          <p:nvPr/>
        </p:nvSpPr>
        <p:spPr bwMode="auto">
          <a:xfrm>
            <a:off x="381000" y="533400"/>
            <a:ext cx="8458200" cy="1066800"/>
          </a:xfrm>
          <a:prstGeom prst="rect">
            <a:avLst/>
          </a:prstGeom>
          <a:noFill/>
          <a:ln w="31750">
            <a:noFill/>
            <a:miter lim="800000"/>
            <a:headEnd/>
            <a:tailEnd/>
          </a:ln>
        </p:spPr>
        <p:txBody>
          <a:bodyPr/>
          <a:lstStyle/>
          <a:p>
            <a:pPr algn="ctr"/>
            <a:r>
              <a:rPr kumimoji="0" lang="en-US" sz="2800" b="1" dirty="0">
                <a:latin typeface="Verdana" pitchFamily="34" charset="0"/>
              </a:rPr>
              <a:t>POLA  PIKIR PENGEMBANGAN BISNIS DLM PENINGKATAN EKONOMI </a:t>
            </a:r>
            <a:endParaRPr kumimoji="0" lang="en-US" sz="2800" dirty="0">
              <a:latin typeface="Garamond" pitchFamily="18" charset="0"/>
            </a:endParaRPr>
          </a:p>
        </p:txBody>
      </p:sp>
      <p:grpSp>
        <p:nvGrpSpPr>
          <p:cNvPr id="2" name="Group 3"/>
          <p:cNvGrpSpPr>
            <a:grpSpLocks/>
          </p:cNvGrpSpPr>
          <p:nvPr/>
        </p:nvGrpSpPr>
        <p:grpSpPr bwMode="auto">
          <a:xfrm>
            <a:off x="7534275" y="1919288"/>
            <a:ext cx="420688" cy="4497387"/>
            <a:chOff x="4746" y="1365"/>
            <a:chExt cx="265" cy="2833"/>
          </a:xfrm>
        </p:grpSpPr>
        <p:sp>
          <p:nvSpPr>
            <p:cNvPr id="751620" name="Rectangle 4"/>
            <p:cNvSpPr>
              <a:spLocks noChangeArrowheads="1"/>
            </p:cNvSpPr>
            <p:nvPr/>
          </p:nvSpPr>
          <p:spPr bwMode="auto">
            <a:xfrm>
              <a:off x="4746" y="1365"/>
              <a:ext cx="265" cy="2833"/>
            </a:xfrm>
            <a:prstGeom prst="rect">
              <a:avLst/>
            </a:prstGeom>
            <a:gradFill rotWithShape="1">
              <a:gsLst>
                <a:gs pos="0">
                  <a:schemeClr val="folHlink"/>
                </a:gs>
                <a:gs pos="50000">
                  <a:schemeClr val="accent1">
                    <a:alpha val="50000"/>
                  </a:schemeClr>
                </a:gs>
                <a:gs pos="100000">
                  <a:schemeClr val="folHlink"/>
                </a:gs>
              </a:gsLst>
              <a:lin ang="5400000" scaled="1"/>
            </a:gradFill>
            <a:ln w="19050">
              <a:solidFill>
                <a:srgbClr val="000000"/>
              </a:solidFill>
              <a:miter lim="800000"/>
              <a:headEnd/>
              <a:tailEnd/>
            </a:ln>
          </p:spPr>
          <p:txBody>
            <a:bodyPr/>
            <a:lstStyle/>
            <a:p>
              <a:pPr eaLnBrk="0" hangingPunct="0">
                <a:defRPr/>
              </a:pPr>
              <a:endParaRPr kumimoji="0" lang="en-GB" sz="1800">
                <a:latin typeface="Arial" charset="0"/>
              </a:endParaRPr>
            </a:p>
          </p:txBody>
        </p:sp>
        <p:sp>
          <p:nvSpPr>
            <p:cNvPr id="146469" name="Rectangle 5"/>
            <p:cNvSpPr>
              <a:spLocks noChangeArrowheads="1"/>
            </p:cNvSpPr>
            <p:nvPr/>
          </p:nvSpPr>
          <p:spPr bwMode="auto">
            <a:xfrm rot="5400000">
              <a:off x="4362" y="2654"/>
              <a:ext cx="1007" cy="211"/>
            </a:xfrm>
            <a:prstGeom prst="rect">
              <a:avLst/>
            </a:prstGeom>
            <a:noFill/>
            <a:ln w="9525">
              <a:noFill/>
              <a:miter lim="800000"/>
              <a:headEnd/>
              <a:tailEnd/>
            </a:ln>
          </p:spPr>
          <p:txBody>
            <a:bodyPr wrap="none" lIns="0" tIns="0" rIns="0" bIns="0">
              <a:spAutoFit/>
            </a:bodyPr>
            <a:lstStyle/>
            <a:p>
              <a:pPr eaLnBrk="0" hangingPunct="0"/>
              <a:r>
                <a:rPr kumimoji="0" lang="en-US" sz="2200" b="1">
                  <a:solidFill>
                    <a:srgbClr val="000000"/>
                  </a:solidFill>
                  <a:latin typeface="Arial" charset="0"/>
                </a:rPr>
                <a:t>P  A  S  A  R</a:t>
              </a:r>
              <a:endParaRPr kumimoji="0" lang="en-US" sz="1800">
                <a:latin typeface="Arial" charset="0"/>
              </a:endParaRPr>
            </a:p>
          </p:txBody>
        </p:sp>
      </p:grpSp>
      <p:sp>
        <p:nvSpPr>
          <p:cNvPr id="751622" name="Rectangle 6"/>
          <p:cNvSpPr>
            <a:spLocks noChangeArrowheads="1"/>
          </p:cNvSpPr>
          <p:nvPr/>
        </p:nvSpPr>
        <p:spPr bwMode="auto">
          <a:xfrm>
            <a:off x="1222375" y="3556000"/>
            <a:ext cx="3373438" cy="1125538"/>
          </a:xfrm>
          <a:prstGeom prst="rect">
            <a:avLst/>
          </a:prstGeom>
          <a:gradFill rotWithShape="1">
            <a:gsLst>
              <a:gs pos="0">
                <a:schemeClr val="accent1">
                  <a:alpha val="50000"/>
                </a:schemeClr>
              </a:gs>
              <a:gs pos="100000">
                <a:schemeClr val="folHlink"/>
              </a:gs>
            </a:gsLst>
            <a:lin ang="5400000" scaled="1"/>
          </a:gradFill>
          <a:ln w="3175">
            <a:solidFill>
              <a:srgbClr val="FFFFFF"/>
            </a:solidFill>
            <a:miter lim="800000"/>
            <a:headEnd/>
            <a:tailEnd/>
          </a:ln>
        </p:spPr>
        <p:txBody>
          <a:bodyPr/>
          <a:lstStyle/>
          <a:p>
            <a:endParaRPr lang="en-US"/>
          </a:p>
        </p:txBody>
      </p:sp>
      <p:sp>
        <p:nvSpPr>
          <p:cNvPr id="751623" name="Rectangle 7"/>
          <p:cNvSpPr>
            <a:spLocks noChangeArrowheads="1"/>
          </p:cNvSpPr>
          <p:nvPr/>
        </p:nvSpPr>
        <p:spPr bwMode="auto">
          <a:xfrm>
            <a:off x="2105025" y="3603625"/>
            <a:ext cx="1560513" cy="258763"/>
          </a:xfrm>
          <a:prstGeom prst="rect">
            <a:avLst/>
          </a:prstGeom>
          <a:noFill/>
          <a:ln w="9525">
            <a:noFill/>
            <a:miter lim="800000"/>
            <a:headEnd/>
            <a:tailEnd/>
          </a:ln>
        </p:spPr>
        <p:txBody>
          <a:bodyPr wrap="none" lIns="0" tIns="0" rIns="0" bIns="0">
            <a:spAutoFit/>
          </a:bodyPr>
          <a:lstStyle/>
          <a:p>
            <a:pPr eaLnBrk="0" hangingPunct="0"/>
            <a:r>
              <a:rPr kumimoji="0" lang="en-US" sz="1700" b="1" u="sng">
                <a:latin typeface="Arial" charset="0"/>
              </a:rPr>
              <a:t>INTENSIFIKASI</a:t>
            </a:r>
            <a:endParaRPr kumimoji="0" lang="en-US" sz="1800">
              <a:latin typeface="Arial" charset="0"/>
            </a:endParaRPr>
          </a:p>
        </p:txBody>
      </p:sp>
      <p:sp>
        <p:nvSpPr>
          <p:cNvPr id="751624" name="Rectangle 8"/>
          <p:cNvSpPr>
            <a:spLocks noChangeArrowheads="1"/>
          </p:cNvSpPr>
          <p:nvPr/>
        </p:nvSpPr>
        <p:spPr bwMode="auto">
          <a:xfrm>
            <a:off x="1330325" y="3865563"/>
            <a:ext cx="3095625" cy="258762"/>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PENERAPAN TEKNOLOGI (TI)</a:t>
            </a:r>
            <a:endParaRPr kumimoji="0" lang="en-US" sz="1800">
              <a:latin typeface="Arial" charset="0"/>
            </a:endParaRPr>
          </a:p>
        </p:txBody>
      </p:sp>
      <p:sp>
        <p:nvSpPr>
          <p:cNvPr id="751625" name="Rectangle 9"/>
          <p:cNvSpPr>
            <a:spLocks noChangeArrowheads="1"/>
          </p:cNvSpPr>
          <p:nvPr/>
        </p:nvSpPr>
        <p:spPr bwMode="auto">
          <a:xfrm>
            <a:off x="1524000" y="4127500"/>
            <a:ext cx="2722563" cy="258763"/>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TENAGA KERJA TRAMPIL</a:t>
            </a:r>
            <a:endParaRPr kumimoji="0" lang="en-US" sz="1800">
              <a:latin typeface="Arial" charset="0"/>
            </a:endParaRPr>
          </a:p>
        </p:txBody>
      </p:sp>
      <p:sp>
        <p:nvSpPr>
          <p:cNvPr id="751626" name="Rectangle 10"/>
          <p:cNvSpPr>
            <a:spLocks noChangeArrowheads="1"/>
          </p:cNvSpPr>
          <p:nvPr/>
        </p:nvSpPr>
        <p:spPr bwMode="auto">
          <a:xfrm>
            <a:off x="1919288" y="4391025"/>
            <a:ext cx="1930400" cy="258763"/>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MODAL DAN FISIK</a:t>
            </a:r>
          </a:p>
        </p:txBody>
      </p:sp>
      <p:sp>
        <p:nvSpPr>
          <p:cNvPr id="751627" name="Rectangle 11"/>
          <p:cNvSpPr>
            <a:spLocks noChangeArrowheads="1"/>
          </p:cNvSpPr>
          <p:nvPr/>
        </p:nvSpPr>
        <p:spPr bwMode="auto">
          <a:xfrm>
            <a:off x="1143000" y="5238750"/>
            <a:ext cx="3373438" cy="1123950"/>
          </a:xfrm>
          <a:prstGeom prst="rect">
            <a:avLst/>
          </a:prstGeom>
          <a:gradFill rotWithShape="1">
            <a:gsLst>
              <a:gs pos="0">
                <a:schemeClr val="accent1">
                  <a:alpha val="50000"/>
                </a:schemeClr>
              </a:gs>
              <a:gs pos="100000">
                <a:schemeClr val="folHlink"/>
              </a:gs>
            </a:gsLst>
            <a:lin ang="5400000" scaled="1"/>
          </a:gradFill>
          <a:ln w="3175">
            <a:solidFill>
              <a:srgbClr val="FFFFFF"/>
            </a:solidFill>
            <a:miter lim="800000"/>
            <a:headEnd/>
            <a:tailEnd/>
          </a:ln>
        </p:spPr>
        <p:txBody>
          <a:bodyPr/>
          <a:lstStyle/>
          <a:p>
            <a:endParaRPr lang="en-US"/>
          </a:p>
        </p:txBody>
      </p:sp>
      <p:sp>
        <p:nvSpPr>
          <p:cNvPr id="751628" name="Rectangle 12"/>
          <p:cNvSpPr>
            <a:spLocks noChangeArrowheads="1"/>
          </p:cNvSpPr>
          <p:nvPr/>
        </p:nvSpPr>
        <p:spPr bwMode="auto">
          <a:xfrm>
            <a:off x="1768475" y="5289550"/>
            <a:ext cx="2243138" cy="258763"/>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KERJASAMA SALING</a:t>
            </a:r>
            <a:endParaRPr kumimoji="0" lang="en-US" sz="1800">
              <a:latin typeface="Arial" charset="0"/>
            </a:endParaRPr>
          </a:p>
        </p:txBody>
      </p:sp>
      <p:sp>
        <p:nvSpPr>
          <p:cNvPr id="751629" name="Rectangle 13"/>
          <p:cNvSpPr>
            <a:spLocks noChangeArrowheads="1"/>
          </p:cNvSpPr>
          <p:nvPr/>
        </p:nvSpPr>
        <p:spPr bwMode="auto">
          <a:xfrm>
            <a:off x="1863725" y="5553075"/>
            <a:ext cx="2036763" cy="258763"/>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MENGUNTUNGKAN</a:t>
            </a:r>
            <a:endParaRPr kumimoji="0" lang="en-US" sz="1800">
              <a:latin typeface="Arial" charset="0"/>
            </a:endParaRPr>
          </a:p>
        </p:txBody>
      </p:sp>
      <p:sp>
        <p:nvSpPr>
          <p:cNvPr id="751630" name="Rectangle 14"/>
          <p:cNvSpPr>
            <a:spLocks noChangeArrowheads="1"/>
          </p:cNvSpPr>
          <p:nvPr/>
        </p:nvSpPr>
        <p:spPr bwMode="auto">
          <a:xfrm>
            <a:off x="1277938" y="5815013"/>
            <a:ext cx="3201987" cy="258762"/>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(KEMITRAAN, ALIANSI BISNIS)</a:t>
            </a:r>
            <a:endParaRPr kumimoji="0" lang="en-US" sz="1800">
              <a:latin typeface="Arial" charset="0"/>
            </a:endParaRPr>
          </a:p>
        </p:txBody>
      </p:sp>
      <p:sp>
        <p:nvSpPr>
          <p:cNvPr id="751631" name="Rectangle 15"/>
          <p:cNvSpPr>
            <a:spLocks noChangeArrowheads="1"/>
          </p:cNvSpPr>
          <p:nvPr/>
        </p:nvSpPr>
        <p:spPr bwMode="auto">
          <a:xfrm>
            <a:off x="1563688" y="6076950"/>
            <a:ext cx="2628900" cy="258763"/>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INOVASI TEKNOLOGI (TI)</a:t>
            </a:r>
          </a:p>
        </p:txBody>
      </p:sp>
      <p:grpSp>
        <p:nvGrpSpPr>
          <p:cNvPr id="3" name="Group 16"/>
          <p:cNvGrpSpPr>
            <a:grpSpLocks/>
          </p:cNvGrpSpPr>
          <p:nvPr/>
        </p:nvGrpSpPr>
        <p:grpSpPr bwMode="auto">
          <a:xfrm>
            <a:off x="4746625" y="1905000"/>
            <a:ext cx="1968500" cy="1123950"/>
            <a:chOff x="2990" y="1364"/>
            <a:chExt cx="1240" cy="708"/>
          </a:xfrm>
        </p:grpSpPr>
        <p:sp>
          <p:nvSpPr>
            <p:cNvPr id="146465" name="Rectangle 17"/>
            <p:cNvSpPr>
              <a:spLocks noChangeArrowheads="1"/>
            </p:cNvSpPr>
            <p:nvPr/>
          </p:nvSpPr>
          <p:spPr bwMode="auto">
            <a:xfrm>
              <a:off x="2990" y="1364"/>
              <a:ext cx="1240" cy="708"/>
            </a:xfrm>
            <a:prstGeom prst="rect">
              <a:avLst/>
            </a:prstGeom>
            <a:gradFill rotWithShape="1">
              <a:gsLst>
                <a:gs pos="0">
                  <a:schemeClr val="accent1">
                    <a:alpha val="50000"/>
                  </a:schemeClr>
                </a:gs>
                <a:gs pos="100000">
                  <a:schemeClr val="folHlink"/>
                </a:gs>
              </a:gsLst>
              <a:lin ang="5400000" scaled="1"/>
            </a:gradFill>
            <a:ln w="19050">
              <a:solidFill>
                <a:srgbClr val="000000"/>
              </a:solidFill>
              <a:miter lim="800000"/>
              <a:headEnd/>
              <a:tailEnd/>
            </a:ln>
          </p:spPr>
          <p:txBody>
            <a:bodyPr/>
            <a:lstStyle/>
            <a:p>
              <a:endParaRPr lang="en-US"/>
            </a:p>
          </p:txBody>
        </p:sp>
        <p:sp>
          <p:nvSpPr>
            <p:cNvPr id="146466" name="Rectangle 18"/>
            <p:cNvSpPr>
              <a:spLocks noChangeArrowheads="1"/>
            </p:cNvSpPr>
            <p:nvPr/>
          </p:nvSpPr>
          <p:spPr bwMode="auto">
            <a:xfrm>
              <a:off x="3117" y="1550"/>
              <a:ext cx="974" cy="163"/>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KEUNGGULAN</a:t>
              </a:r>
              <a:endParaRPr kumimoji="0" lang="en-US" sz="1800">
                <a:latin typeface="Arial" charset="0"/>
              </a:endParaRPr>
            </a:p>
          </p:txBody>
        </p:sp>
        <p:sp>
          <p:nvSpPr>
            <p:cNvPr id="146467" name="Rectangle 19"/>
            <p:cNvSpPr>
              <a:spLocks noChangeArrowheads="1"/>
            </p:cNvSpPr>
            <p:nvPr/>
          </p:nvSpPr>
          <p:spPr bwMode="auto">
            <a:xfrm>
              <a:off x="3153" y="1715"/>
              <a:ext cx="906" cy="163"/>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KOMPARATIF</a:t>
              </a:r>
            </a:p>
          </p:txBody>
        </p:sp>
      </p:grpSp>
      <p:sp>
        <p:nvSpPr>
          <p:cNvPr id="751636" name="Rectangle 20"/>
          <p:cNvSpPr>
            <a:spLocks noChangeArrowheads="1"/>
          </p:cNvSpPr>
          <p:nvPr/>
        </p:nvSpPr>
        <p:spPr bwMode="auto">
          <a:xfrm>
            <a:off x="4724400" y="3562350"/>
            <a:ext cx="1968500" cy="1123950"/>
          </a:xfrm>
          <a:prstGeom prst="rect">
            <a:avLst/>
          </a:prstGeom>
          <a:gradFill rotWithShape="1">
            <a:gsLst>
              <a:gs pos="0">
                <a:schemeClr val="accent1">
                  <a:alpha val="50000"/>
                </a:schemeClr>
              </a:gs>
              <a:gs pos="100000">
                <a:schemeClr val="folHlink"/>
              </a:gs>
            </a:gsLst>
            <a:lin ang="5400000" scaled="1"/>
          </a:gradFill>
          <a:ln w="19050">
            <a:solidFill>
              <a:srgbClr val="000000"/>
            </a:solidFill>
            <a:miter lim="800000"/>
            <a:headEnd/>
            <a:tailEnd/>
          </a:ln>
        </p:spPr>
        <p:txBody>
          <a:bodyPr/>
          <a:lstStyle/>
          <a:p>
            <a:endParaRPr lang="en-US"/>
          </a:p>
        </p:txBody>
      </p:sp>
      <p:sp>
        <p:nvSpPr>
          <p:cNvPr id="751637" name="Rectangle 21"/>
          <p:cNvSpPr>
            <a:spLocks noChangeArrowheads="1"/>
          </p:cNvSpPr>
          <p:nvPr/>
        </p:nvSpPr>
        <p:spPr bwMode="auto">
          <a:xfrm>
            <a:off x="4948238" y="3898900"/>
            <a:ext cx="1546225" cy="258763"/>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KEUNGGULAN</a:t>
            </a:r>
            <a:endParaRPr kumimoji="0" lang="en-US" sz="1800">
              <a:latin typeface="Arial" charset="0"/>
            </a:endParaRPr>
          </a:p>
        </p:txBody>
      </p:sp>
      <p:sp>
        <p:nvSpPr>
          <p:cNvPr id="751638" name="Rectangle 22"/>
          <p:cNvSpPr>
            <a:spLocks noChangeArrowheads="1"/>
          </p:cNvSpPr>
          <p:nvPr/>
        </p:nvSpPr>
        <p:spPr bwMode="auto">
          <a:xfrm>
            <a:off x="5065713" y="4162425"/>
            <a:ext cx="1308100" cy="258763"/>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KOMPETITIF</a:t>
            </a:r>
            <a:endParaRPr kumimoji="0" lang="en-US" sz="1800">
              <a:latin typeface="Arial" charset="0"/>
            </a:endParaRPr>
          </a:p>
        </p:txBody>
      </p:sp>
      <p:sp>
        <p:nvSpPr>
          <p:cNvPr id="751639" name="Rectangle 23"/>
          <p:cNvSpPr>
            <a:spLocks noChangeArrowheads="1"/>
          </p:cNvSpPr>
          <p:nvPr/>
        </p:nvSpPr>
        <p:spPr bwMode="auto">
          <a:xfrm>
            <a:off x="4759325" y="5238750"/>
            <a:ext cx="1968500" cy="1123950"/>
          </a:xfrm>
          <a:prstGeom prst="rect">
            <a:avLst/>
          </a:prstGeom>
          <a:gradFill rotWithShape="1">
            <a:gsLst>
              <a:gs pos="0">
                <a:schemeClr val="accent1">
                  <a:alpha val="50000"/>
                </a:schemeClr>
              </a:gs>
              <a:gs pos="100000">
                <a:schemeClr val="folHlink"/>
              </a:gs>
            </a:gsLst>
            <a:lin ang="5400000" scaled="1"/>
          </a:gradFill>
          <a:ln w="19050">
            <a:solidFill>
              <a:srgbClr val="000000"/>
            </a:solidFill>
            <a:miter lim="800000"/>
            <a:headEnd/>
            <a:tailEnd/>
          </a:ln>
        </p:spPr>
        <p:txBody>
          <a:bodyPr/>
          <a:lstStyle/>
          <a:p>
            <a:endParaRPr lang="en-US"/>
          </a:p>
        </p:txBody>
      </p:sp>
      <p:sp>
        <p:nvSpPr>
          <p:cNvPr id="751640" name="Rectangle 24"/>
          <p:cNvSpPr>
            <a:spLocks noChangeArrowheads="1"/>
          </p:cNvSpPr>
          <p:nvPr/>
        </p:nvSpPr>
        <p:spPr bwMode="auto">
          <a:xfrm>
            <a:off x="4948238" y="5491163"/>
            <a:ext cx="1546225" cy="258762"/>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KEUNGGULAN</a:t>
            </a:r>
          </a:p>
        </p:txBody>
      </p:sp>
      <p:sp>
        <p:nvSpPr>
          <p:cNvPr id="751641" name="Rectangle 25"/>
          <p:cNvSpPr>
            <a:spLocks noChangeArrowheads="1"/>
          </p:cNvSpPr>
          <p:nvPr/>
        </p:nvSpPr>
        <p:spPr bwMode="auto">
          <a:xfrm>
            <a:off x="5014913" y="5753100"/>
            <a:ext cx="1416050" cy="258763"/>
          </a:xfrm>
          <a:prstGeom prst="rect">
            <a:avLst/>
          </a:prstGeom>
          <a:noFill/>
          <a:ln w="9525">
            <a:noFill/>
            <a:miter lim="800000"/>
            <a:headEnd/>
            <a:tailEnd/>
          </a:ln>
        </p:spPr>
        <p:txBody>
          <a:bodyPr wrap="none" lIns="0" tIns="0" rIns="0" bIns="0">
            <a:spAutoFit/>
          </a:bodyPr>
          <a:lstStyle/>
          <a:p>
            <a:pPr eaLnBrk="0" hangingPunct="0"/>
            <a:r>
              <a:rPr kumimoji="0" lang="en-US" sz="1700" b="1">
                <a:latin typeface="Arial" charset="0"/>
              </a:rPr>
              <a:t>KOOPERATIF</a:t>
            </a:r>
            <a:endParaRPr kumimoji="0" lang="en-US" sz="1800">
              <a:latin typeface="Arial" charset="0"/>
            </a:endParaRPr>
          </a:p>
        </p:txBody>
      </p:sp>
      <p:sp>
        <p:nvSpPr>
          <p:cNvPr id="751642" name="Freeform 26"/>
          <p:cNvSpPr>
            <a:spLocks/>
          </p:cNvSpPr>
          <p:nvPr/>
        </p:nvSpPr>
        <p:spPr bwMode="auto">
          <a:xfrm>
            <a:off x="6854825" y="2198688"/>
            <a:ext cx="561975" cy="561975"/>
          </a:xfrm>
          <a:custGeom>
            <a:avLst/>
            <a:gdLst>
              <a:gd name="T0" fmla="*/ 561975 w 354"/>
              <a:gd name="T1" fmla="*/ 280988 h 354"/>
              <a:gd name="T2" fmla="*/ 400050 w 354"/>
              <a:gd name="T3" fmla="*/ 0 h 354"/>
              <a:gd name="T4" fmla="*/ 400050 w 354"/>
              <a:gd name="T5" fmla="*/ 185737 h 354"/>
              <a:gd name="T6" fmla="*/ 0 w 354"/>
              <a:gd name="T7" fmla="*/ 185737 h 354"/>
              <a:gd name="T8" fmla="*/ 0 w 354"/>
              <a:gd name="T9" fmla="*/ 376237 h 354"/>
              <a:gd name="T10" fmla="*/ 400050 w 354"/>
              <a:gd name="T11" fmla="*/ 376237 h 354"/>
              <a:gd name="T12" fmla="*/ 400050 w 354"/>
              <a:gd name="T13" fmla="*/ 561975 h 354"/>
              <a:gd name="T14" fmla="*/ 561975 w 354"/>
              <a:gd name="T15" fmla="*/ 280988 h 354"/>
              <a:gd name="T16" fmla="*/ 0 60000 65536"/>
              <a:gd name="T17" fmla="*/ 0 60000 65536"/>
              <a:gd name="T18" fmla="*/ 0 60000 65536"/>
              <a:gd name="T19" fmla="*/ 0 60000 65536"/>
              <a:gd name="T20" fmla="*/ 0 60000 65536"/>
              <a:gd name="T21" fmla="*/ 0 60000 65536"/>
              <a:gd name="T22" fmla="*/ 0 60000 65536"/>
              <a:gd name="T23" fmla="*/ 0 60000 65536"/>
              <a:gd name="T24" fmla="*/ 0 w 354"/>
              <a:gd name="T25" fmla="*/ 0 h 354"/>
              <a:gd name="T26" fmla="*/ 354 w 354"/>
              <a:gd name="T27" fmla="*/ 354 h 35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54" h="354">
                <a:moveTo>
                  <a:pt x="354" y="177"/>
                </a:moveTo>
                <a:lnTo>
                  <a:pt x="252" y="0"/>
                </a:lnTo>
                <a:lnTo>
                  <a:pt x="252" y="117"/>
                </a:lnTo>
                <a:lnTo>
                  <a:pt x="0" y="117"/>
                </a:lnTo>
                <a:lnTo>
                  <a:pt x="0" y="237"/>
                </a:lnTo>
                <a:lnTo>
                  <a:pt x="252" y="237"/>
                </a:lnTo>
                <a:lnTo>
                  <a:pt x="252" y="354"/>
                </a:lnTo>
                <a:lnTo>
                  <a:pt x="354" y="177"/>
                </a:lnTo>
                <a:close/>
              </a:path>
            </a:pathLst>
          </a:custGeom>
          <a:gradFill rotWithShape="1">
            <a:gsLst>
              <a:gs pos="0">
                <a:schemeClr val="accent1">
                  <a:alpha val="50000"/>
                </a:schemeClr>
              </a:gs>
              <a:gs pos="100000">
                <a:schemeClr val="folHlink"/>
              </a:gs>
            </a:gsLst>
            <a:lin ang="5400000" scaled="1"/>
          </a:gradFill>
          <a:ln w="19050">
            <a:solidFill>
              <a:srgbClr val="000000"/>
            </a:solidFill>
            <a:round/>
            <a:headEnd/>
            <a:tailEnd/>
          </a:ln>
        </p:spPr>
        <p:txBody>
          <a:bodyPr/>
          <a:lstStyle/>
          <a:p>
            <a:endParaRPr lang="en-US"/>
          </a:p>
        </p:txBody>
      </p:sp>
      <p:sp>
        <p:nvSpPr>
          <p:cNvPr id="751643" name="Freeform 27"/>
          <p:cNvSpPr>
            <a:spLocks/>
          </p:cNvSpPr>
          <p:nvPr/>
        </p:nvSpPr>
        <p:spPr bwMode="auto">
          <a:xfrm>
            <a:off x="6854825" y="3886200"/>
            <a:ext cx="561975" cy="561975"/>
          </a:xfrm>
          <a:custGeom>
            <a:avLst/>
            <a:gdLst>
              <a:gd name="T0" fmla="*/ 561975 w 354"/>
              <a:gd name="T1" fmla="*/ 280988 h 354"/>
              <a:gd name="T2" fmla="*/ 400050 w 354"/>
              <a:gd name="T3" fmla="*/ 0 h 354"/>
              <a:gd name="T4" fmla="*/ 400050 w 354"/>
              <a:gd name="T5" fmla="*/ 184150 h 354"/>
              <a:gd name="T6" fmla="*/ 0 w 354"/>
              <a:gd name="T7" fmla="*/ 184150 h 354"/>
              <a:gd name="T8" fmla="*/ 0 w 354"/>
              <a:gd name="T9" fmla="*/ 376237 h 354"/>
              <a:gd name="T10" fmla="*/ 400050 w 354"/>
              <a:gd name="T11" fmla="*/ 376237 h 354"/>
              <a:gd name="T12" fmla="*/ 400050 w 354"/>
              <a:gd name="T13" fmla="*/ 561975 h 354"/>
              <a:gd name="T14" fmla="*/ 561975 w 354"/>
              <a:gd name="T15" fmla="*/ 280988 h 354"/>
              <a:gd name="T16" fmla="*/ 0 60000 65536"/>
              <a:gd name="T17" fmla="*/ 0 60000 65536"/>
              <a:gd name="T18" fmla="*/ 0 60000 65536"/>
              <a:gd name="T19" fmla="*/ 0 60000 65536"/>
              <a:gd name="T20" fmla="*/ 0 60000 65536"/>
              <a:gd name="T21" fmla="*/ 0 60000 65536"/>
              <a:gd name="T22" fmla="*/ 0 60000 65536"/>
              <a:gd name="T23" fmla="*/ 0 60000 65536"/>
              <a:gd name="T24" fmla="*/ 0 w 354"/>
              <a:gd name="T25" fmla="*/ 0 h 354"/>
              <a:gd name="T26" fmla="*/ 354 w 354"/>
              <a:gd name="T27" fmla="*/ 354 h 35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54" h="354">
                <a:moveTo>
                  <a:pt x="354" y="177"/>
                </a:moveTo>
                <a:lnTo>
                  <a:pt x="252" y="0"/>
                </a:lnTo>
                <a:lnTo>
                  <a:pt x="252" y="116"/>
                </a:lnTo>
                <a:lnTo>
                  <a:pt x="0" y="116"/>
                </a:lnTo>
                <a:lnTo>
                  <a:pt x="0" y="237"/>
                </a:lnTo>
                <a:lnTo>
                  <a:pt x="252" y="237"/>
                </a:lnTo>
                <a:lnTo>
                  <a:pt x="252" y="354"/>
                </a:lnTo>
                <a:lnTo>
                  <a:pt x="354" y="177"/>
                </a:lnTo>
                <a:close/>
              </a:path>
            </a:pathLst>
          </a:custGeom>
          <a:gradFill rotWithShape="1">
            <a:gsLst>
              <a:gs pos="0">
                <a:schemeClr val="accent1">
                  <a:alpha val="50000"/>
                </a:schemeClr>
              </a:gs>
              <a:gs pos="100000">
                <a:schemeClr val="folHlink"/>
              </a:gs>
            </a:gsLst>
            <a:lin ang="5400000" scaled="1"/>
          </a:gradFill>
          <a:ln w="19050">
            <a:solidFill>
              <a:srgbClr val="000000"/>
            </a:solidFill>
            <a:round/>
            <a:headEnd/>
            <a:tailEnd/>
          </a:ln>
        </p:spPr>
        <p:txBody>
          <a:bodyPr/>
          <a:lstStyle/>
          <a:p>
            <a:endParaRPr lang="en-US"/>
          </a:p>
        </p:txBody>
      </p:sp>
      <p:sp>
        <p:nvSpPr>
          <p:cNvPr id="751644" name="Freeform 28"/>
          <p:cNvSpPr>
            <a:spLocks/>
          </p:cNvSpPr>
          <p:nvPr/>
        </p:nvSpPr>
        <p:spPr bwMode="auto">
          <a:xfrm>
            <a:off x="6854825" y="5572125"/>
            <a:ext cx="561975" cy="561975"/>
          </a:xfrm>
          <a:custGeom>
            <a:avLst/>
            <a:gdLst>
              <a:gd name="T0" fmla="*/ 561975 w 354"/>
              <a:gd name="T1" fmla="*/ 280988 h 354"/>
              <a:gd name="T2" fmla="*/ 400050 w 354"/>
              <a:gd name="T3" fmla="*/ 0 h 354"/>
              <a:gd name="T4" fmla="*/ 400050 w 354"/>
              <a:gd name="T5" fmla="*/ 185737 h 354"/>
              <a:gd name="T6" fmla="*/ 0 w 354"/>
              <a:gd name="T7" fmla="*/ 185737 h 354"/>
              <a:gd name="T8" fmla="*/ 0 w 354"/>
              <a:gd name="T9" fmla="*/ 376237 h 354"/>
              <a:gd name="T10" fmla="*/ 400050 w 354"/>
              <a:gd name="T11" fmla="*/ 376237 h 354"/>
              <a:gd name="T12" fmla="*/ 400050 w 354"/>
              <a:gd name="T13" fmla="*/ 561975 h 354"/>
              <a:gd name="T14" fmla="*/ 561975 w 354"/>
              <a:gd name="T15" fmla="*/ 280988 h 354"/>
              <a:gd name="T16" fmla="*/ 0 60000 65536"/>
              <a:gd name="T17" fmla="*/ 0 60000 65536"/>
              <a:gd name="T18" fmla="*/ 0 60000 65536"/>
              <a:gd name="T19" fmla="*/ 0 60000 65536"/>
              <a:gd name="T20" fmla="*/ 0 60000 65536"/>
              <a:gd name="T21" fmla="*/ 0 60000 65536"/>
              <a:gd name="T22" fmla="*/ 0 60000 65536"/>
              <a:gd name="T23" fmla="*/ 0 60000 65536"/>
              <a:gd name="T24" fmla="*/ 0 w 354"/>
              <a:gd name="T25" fmla="*/ 0 h 354"/>
              <a:gd name="T26" fmla="*/ 354 w 354"/>
              <a:gd name="T27" fmla="*/ 354 h 35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54" h="354">
                <a:moveTo>
                  <a:pt x="354" y="177"/>
                </a:moveTo>
                <a:lnTo>
                  <a:pt x="252" y="0"/>
                </a:lnTo>
                <a:lnTo>
                  <a:pt x="252" y="117"/>
                </a:lnTo>
                <a:lnTo>
                  <a:pt x="0" y="117"/>
                </a:lnTo>
                <a:lnTo>
                  <a:pt x="0" y="237"/>
                </a:lnTo>
                <a:lnTo>
                  <a:pt x="252" y="237"/>
                </a:lnTo>
                <a:lnTo>
                  <a:pt x="252" y="354"/>
                </a:lnTo>
                <a:lnTo>
                  <a:pt x="354" y="177"/>
                </a:lnTo>
                <a:close/>
              </a:path>
            </a:pathLst>
          </a:custGeom>
          <a:gradFill rotWithShape="1">
            <a:gsLst>
              <a:gs pos="0">
                <a:schemeClr val="accent1">
                  <a:alpha val="50000"/>
                </a:schemeClr>
              </a:gs>
              <a:gs pos="100000">
                <a:schemeClr val="folHlink"/>
              </a:gs>
            </a:gsLst>
            <a:lin ang="5400000" scaled="1"/>
          </a:gradFill>
          <a:ln w="19050">
            <a:solidFill>
              <a:srgbClr val="000000"/>
            </a:solidFill>
            <a:round/>
            <a:headEnd/>
            <a:tailEnd/>
          </a:ln>
        </p:spPr>
        <p:txBody>
          <a:bodyPr/>
          <a:lstStyle/>
          <a:p>
            <a:endParaRPr lang="en-US"/>
          </a:p>
        </p:txBody>
      </p:sp>
      <p:sp>
        <p:nvSpPr>
          <p:cNvPr id="751645" name="Line 29"/>
          <p:cNvSpPr>
            <a:spLocks noChangeShapeType="1"/>
          </p:cNvSpPr>
          <p:nvPr/>
        </p:nvSpPr>
        <p:spPr bwMode="auto">
          <a:xfrm>
            <a:off x="5738813" y="3070225"/>
            <a:ext cx="1587" cy="444500"/>
          </a:xfrm>
          <a:prstGeom prst="line">
            <a:avLst/>
          </a:prstGeom>
          <a:noFill/>
          <a:ln w="63500">
            <a:solidFill>
              <a:srgbClr val="000000"/>
            </a:solidFill>
            <a:round/>
            <a:headEnd/>
            <a:tailEnd type="triangle" w="med" len="med"/>
          </a:ln>
        </p:spPr>
        <p:txBody>
          <a:bodyPr/>
          <a:lstStyle/>
          <a:p>
            <a:endParaRPr lang="en-US"/>
          </a:p>
        </p:txBody>
      </p:sp>
      <p:sp>
        <p:nvSpPr>
          <p:cNvPr id="751646" name="Rectangle 30"/>
          <p:cNvSpPr>
            <a:spLocks noChangeArrowheads="1"/>
          </p:cNvSpPr>
          <p:nvPr/>
        </p:nvSpPr>
        <p:spPr bwMode="auto">
          <a:xfrm>
            <a:off x="1223963" y="1928813"/>
            <a:ext cx="3373437" cy="1125537"/>
          </a:xfrm>
          <a:prstGeom prst="rect">
            <a:avLst/>
          </a:prstGeom>
          <a:gradFill rotWithShape="1">
            <a:gsLst>
              <a:gs pos="0">
                <a:schemeClr val="accent1">
                  <a:alpha val="50000"/>
                </a:schemeClr>
              </a:gs>
              <a:gs pos="100000">
                <a:schemeClr val="folHlink"/>
              </a:gs>
            </a:gsLst>
            <a:lin ang="5400000" scaled="1"/>
          </a:gradFill>
          <a:ln w="3175">
            <a:solidFill>
              <a:srgbClr val="FFFFFF"/>
            </a:solidFill>
            <a:miter lim="800000"/>
            <a:headEnd/>
            <a:tailEnd/>
          </a:ln>
        </p:spPr>
        <p:txBody>
          <a:bodyPr/>
          <a:lstStyle/>
          <a:p>
            <a:endParaRPr lang="en-US"/>
          </a:p>
        </p:txBody>
      </p:sp>
      <p:sp>
        <p:nvSpPr>
          <p:cNvPr id="751647" name="Rectangle 31"/>
          <p:cNvSpPr>
            <a:spLocks noChangeArrowheads="1"/>
          </p:cNvSpPr>
          <p:nvPr/>
        </p:nvSpPr>
        <p:spPr bwMode="auto">
          <a:xfrm>
            <a:off x="1752600" y="2038350"/>
            <a:ext cx="2311400" cy="274638"/>
          </a:xfrm>
          <a:prstGeom prst="rect">
            <a:avLst/>
          </a:prstGeom>
          <a:noFill/>
          <a:ln w="9525">
            <a:noFill/>
            <a:miter lim="800000"/>
            <a:headEnd/>
            <a:tailEnd/>
          </a:ln>
        </p:spPr>
        <p:txBody>
          <a:bodyPr wrap="none" lIns="0" tIns="0" rIns="0" bIns="0">
            <a:spAutoFit/>
          </a:bodyPr>
          <a:lstStyle/>
          <a:p>
            <a:pPr eaLnBrk="0" hangingPunct="0"/>
            <a:r>
              <a:rPr kumimoji="0" lang="en-US" sz="1800" b="1">
                <a:latin typeface="Arial" charset="0"/>
              </a:rPr>
              <a:t>PEMANFAATAN SDA</a:t>
            </a:r>
          </a:p>
        </p:txBody>
      </p:sp>
      <p:sp>
        <p:nvSpPr>
          <p:cNvPr id="751648" name="Rectangle 32"/>
          <p:cNvSpPr>
            <a:spLocks noChangeArrowheads="1"/>
          </p:cNvSpPr>
          <p:nvPr/>
        </p:nvSpPr>
        <p:spPr bwMode="auto">
          <a:xfrm>
            <a:off x="1538288" y="2305050"/>
            <a:ext cx="2717800" cy="274638"/>
          </a:xfrm>
          <a:prstGeom prst="rect">
            <a:avLst/>
          </a:prstGeom>
          <a:noFill/>
          <a:ln w="9525">
            <a:noFill/>
            <a:miter lim="800000"/>
            <a:headEnd/>
            <a:tailEnd/>
          </a:ln>
        </p:spPr>
        <p:txBody>
          <a:bodyPr wrap="none" lIns="0" tIns="0" rIns="0" bIns="0">
            <a:spAutoFit/>
          </a:bodyPr>
          <a:lstStyle/>
          <a:p>
            <a:pPr algn="ctr" eaLnBrk="0" hangingPunct="0"/>
            <a:r>
              <a:rPr kumimoji="0" lang="en-US" sz="1800" b="1">
                <a:latin typeface="Arial" charset="0"/>
              </a:rPr>
              <a:t>TENAGA KERJA MURAH</a:t>
            </a:r>
          </a:p>
        </p:txBody>
      </p:sp>
      <p:sp>
        <p:nvSpPr>
          <p:cNvPr id="751649" name="Rectangle 33"/>
          <p:cNvSpPr>
            <a:spLocks noChangeArrowheads="1"/>
          </p:cNvSpPr>
          <p:nvPr/>
        </p:nvSpPr>
        <p:spPr bwMode="auto">
          <a:xfrm>
            <a:off x="1543050" y="2624138"/>
            <a:ext cx="2794000" cy="274637"/>
          </a:xfrm>
          <a:prstGeom prst="rect">
            <a:avLst/>
          </a:prstGeom>
          <a:noFill/>
          <a:ln w="9525">
            <a:noFill/>
            <a:miter lim="800000"/>
            <a:headEnd/>
            <a:tailEnd/>
          </a:ln>
        </p:spPr>
        <p:txBody>
          <a:bodyPr wrap="none" lIns="0" tIns="0" rIns="0" bIns="0">
            <a:spAutoFit/>
          </a:bodyPr>
          <a:lstStyle/>
          <a:p>
            <a:pPr algn="ctr" eaLnBrk="0" hangingPunct="0"/>
            <a:r>
              <a:rPr kumimoji="0" lang="en-US" sz="1800" b="1">
                <a:latin typeface="Arial" charset="0"/>
              </a:rPr>
              <a:t>DAN KURANG TERAMPIL</a:t>
            </a:r>
          </a:p>
        </p:txBody>
      </p:sp>
      <p:sp>
        <p:nvSpPr>
          <p:cNvPr id="751650" name="Line 34"/>
          <p:cNvSpPr>
            <a:spLocks noChangeShapeType="1"/>
          </p:cNvSpPr>
          <p:nvPr/>
        </p:nvSpPr>
        <p:spPr bwMode="auto">
          <a:xfrm>
            <a:off x="5762625" y="4743450"/>
            <a:ext cx="1588" cy="444500"/>
          </a:xfrm>
          <a:prstGeom prst="line">
            <a:avLst/>
          </a:prstGeom>
          <a:noFill/>
          <a:ln w="63500">
            <a:solidFill>
              <a:srgbClr val="000000"/>
            </a:solidFill>
            <a:round/>
            <a:headEnd/>
            <a:tailEnd type="triangle" w="med" len="med"/>
          </a:ln>
        </p:spPr>
        <p:txBody>
          <a:bodyPr/>
          <a:lstStyle/>
          <a:p>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par>
                                <p:cTn id="14" presetID="2" presetClass="entr" presetSubtype="8" fill="hold" grpId="0" nodeType="withEffect">
                                  <p:stCondLst>
                                    <p:cond delay="0"/>
                                  </p:stCondLst>
                                  <p:childTnLst>
                                    <p:set>
                                      <p:cBhvr>
                                        <p:cTn id="15" dur="1" fill="hold">
                                          <p:stCondLst>
                                            <p:cond delay="0"/>
                                          </p:stCondLst>
                                        </p:cTn>
                                        <p:tgtEl>
                                          <p:spTgt spid="751642"/>
                                        </p:tgtEl>
                                        <p:attrNameLst>
                                          <p:attrName>style.visibility</p:attrName>
                                        </p:attrNameLst>
                                      </p:cBhvr>
                                      <p:to>
                                        <p:strVal val="visible"/>
                                      </p:to>
                                    </p:set>
                                    <p:anim calcmode="lin" valueType="num">
                                      <p:cBhvr additive="base">
                                        <p:cTn id="16" dur="500" fill="hold"/>
                                        <p:tgtEl>
                                          <p:spTgt spid="751642"/>
                                        </p:tgtEl>
                                        <p:attrNameLst>
                                          <p:attrName>ppt_x</p:attrName>
                                        </p:attrNameLst>
                                      </p:cBhvr>
                                      <p:tavLst>
                                        <p:tav tm="0">
                                          <p:val>
                                            <p:strVal val="0-#ppt_w/2"/>
                                          </p:val>
                                        </p:tav>
                                        <p:tav tm="100000">
                                          <p:val>
                                            <p:strVal val="#ppt_x"/>
                                          </p:val>
                                        </p:tav>
                                      </p:tavLst>
                                    </p:anim>
                                    <p:anim calcmode="lin" valueType="num">
                                      <p:cBhvr additive="base">
                                        <p:cTn id="17" dur="500" fill="hold"/>
                                        <p:tgtEl>
                                          <p:spTgt spid="751642"/>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751646"/>
                                        </p:tgtEl>
                                        <p:attrNameLst>
                                          <p:attrName>style.visibility</p:attrName>
                                        </p:attrNameLst>
                                      </p:cBhvr>
                                      <p:to>
                                        <p:strVal val="visible"/>
                                      </p:to>
                                    </p:set>
                                    <p:anim calcmode="lin" valueType="num">
                                      <p:cBhvr additive="base">
                                        <p:cTn id="22" dur="500" fill="hold"/>
                                        <p:tgtEl>
                                          <p:spTgt spid="751646"/>
                                        </p:tgtEl>
                                        <p:attrNameLst>
                                          <p:attrName>ppt_x</p:attrName>
                                        </p:attrNameLst>
                                      </p:cBhvr>
                                      <p:tavLst>
                                        <p:tav tm="0">
                                          <p:val>
                                            <p:strVal val="0-#ppt_w/2"/>
                                          </p:val>
                                        </p:tav>
                                        <p:tav tm="100000">
                                          <p:val>
                                            <p:strVal val="#ppt_x"/>
                                          </p:val>
                                        </p:tav>
                                      </p:tavLst>
                                    </p:anim>
                                    <p:anim calcmode="lin" valueType="num">
                                      <p:cBhvr additive="base">
                                        <p:cTn id="23" dur="500" fill="hold"/>
                                        <p:tgtEl>
                                          <p:spTgt spid="751646"/>
                                        </p:tgtEl>
                                        <p:attrNameLst>
                                          <p:attrName>ppt_y</p:attrName>
                                        </p:attrNameLst>
                                      </p:cBhvr>
                                      <p:tavLst>
                                        <p:tav tm="0">
                                          <p:val>
                                            <p:strVal val="#ppt_y"/>
                                          </p:val>
                                        </p:tav>
                                        <p:tav tm="100000">
                                          <p:val>
                                            <p:strVal val="#ppt_y"/>
                                          </p:val>
                                        </p:tav>
                                      </p:tavLst>
                                    </p:anim>
                                  </p:childTnLst>
                                </p:cTn>
                              </p:par>
                              <p:par>
                                <p:cTn id="24" presetID="5" presetClass="entr" presetSubtype="10" fill="hold" grpId="0" nodeType="withEffect">
                                  <p:stCondLst>
                                    <p:cond delay="0"/>
                                  </p:stCondLst>
                                  <p:childTnLst>
                                    <p:set>
                                      <p:cBhvr>
                                        <p:cTn id="25" dur="1" fill="hold">
                                          <p:stCondLst>
                                            <p:cond delay="0"/>
                                          </p:stCondLst>
                                        </p:cTn>
                                        <p:tgtEl>
                                          <p:spTgt spid="751647"/>
                                        </p:tgtEl>
                                        <p:attrNameLst>
                                          <p:attrName>style.visibility</p:attrName>
                                        </p:attrNameLst>
                                      </p:cBhvr>
                                      <p:to>
                                        <p:strVal val="visible"/>
                                      </p:to>
                                    </p:set>
                                    <p:animEffect transition="in" filter="checkerboard(across)">
                                      <p:cBhvr>
                                        <p:cTn id="26" dur="500"/>
                                        <p:tgtEl>
                                          <p:spTgt spid="751647"/>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751648"/>
                                        </p:tgtEl>
                                        <p:attrNameLst>
                                          <p:attrName>style.visibility</p:attrName>
                                        </p:attrNameLst>
                                      </p:cBhvr>
                                      <p:to>
                                        <p:strVal val="visible"/>
                                      </p:to>
                                    </p:set>
                                    <p:animEffect transition="in" filter="checkerboard(across)">
                                      <p:cBhvr>
                                        <p:cTn id="29" dur="500"/>
                                        <p:tgtEl>
                                          <p:spTgt spid="751648"/>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751649"/>
                                        </p:tgtEl>
                                        <p:attrNameLst>
                                          <p:attrName>style.visibility</p:attrName>
                                        </p:attrNameLst>
                                      </p:cBhvr>
                                      <p:to>
                                        <p:strVal val="visible"/>
                                      </p:to>
                                    </p:set>
                                    <p:animEffect transition="in" filter="checkerboard(across)">
                                      <p:cBhvr>
                                        <p:cTn id="32" dur="500"/>
                                        <p:tgtEl>
                                          <p:spTgt spid="751649"/>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751645"/>
                                        </p:tgtEl>
                                        <p:attrNameLst>
                                          <p:attrName>style.visibility</p:attrName>
                                        </p:attrNameLst>
                                      </p:cBhvr>
                                      <p:to>
                                        <p:strVal val="visible"/>
                                      </p:to>
                                    </p:set>
                                    <p:anim calcmode="lin" valueType="num">
                                      <p:cBhvr additive="base">
                                        <p:cTn id="37" dur="500" fill="hold"/>
                                        <p:tgtEl>
                                          <p:spTgt spid="751645"/>
                                        </p:tgtEl>
                                        <p:attrNameLst>
                                          <p:attrName>ppt_x</p:attrName>
                                        </p:attrNameLst>
                                      </p:cBhvr>
                                      <p:tavLst>
                                        <p:tav tm="0">
                                          <p:val>
                                            <p:strVal val="#ppt_x"/>
                                          </p:val>
                                        </p:tav>
                                        <p:tav tm="100000">
                                          <p:val>
                                            <p:strVal val="#ppt_x"/>
                                          </p:val>
                                        </p:tav>
                                      </p:tavLst>
                                    </p:anim>
                                    <p:anim calcmode="lin" valueType="num">
                                      <p:cBhvr additive="base">
                                        <p:cTn id="38" dur="500" fill="hold"/>
                                        <p:tgtEl>
                                          <p:spTgt spid="751645"/>
                                        </p:tgtEl>
                                        <p:attrNameLst>
                                          <p:attrName>ppt_y</p:attrName>
                                        </p:attrNameLst>
                                      </p:cBhvr>
                                      <p:tavLst>
                                        <p:tav tm="0">
                                          <p:val>
                                            <p:strVal val="0-#ppt_h/2"/>
                                          </p:val>
                                        </p:tav>
                                        <p:tav tm="100000">
                                          <p:val>
                                            <p:strVal val="#ppt_y"/>
                                          </p:val>
                                        </p:tav>
                                      </p:tavLst>
                                    </p:anim>
                                  </p:childTnLst>
                                </p:cTn>
                              </p:par>
                              <p:par>
                                <p:cTn id="39" presetID="8" presetClass="entr" presetSubtype="16" fill="hold" grpId="0" nodeType="withEffect">
                                  <p:stCondLst>
                                    <p:cond delay="0"/>
                                  </p:stCondLst>
                                  <p:childTnLst>
                                    <p:set>
                                      <p:cBhvr>
                                        <p:cTn id="40" dur="1" fill="hold">
                                          <p:stCondLst>
                                            <p:cond delay="0"/>
                                          </p:stCondLst>
                                        </p:cTn>
                                        <p:tgtEl>
                                          <p:spTgt spid="751636"/>
                                        </p:tgtEl>
                                        <p:attrNameLst>
                                          <p:attrName>style.visibility</p:attrName>
                                        </p:attrNameLst>
                                      </p:cBhvr>
                                      <p:to>
                                        <p:strVal val="visible"/>
                                      </p:to>
                                    </p:set>
                                    <p:animEffect transition="in" filter="diamond(in)">
                                      <p:cBhvr>
                                        <p:cTn id="41" dur="1000"/>
                                        <p:tgtEl>
                                          <p:spTgt spid="751636"/>
                                        </p:tgtEl>
                                      </p:cBhvr>
                                    </p:animEffect>
                                  </p:childTnLst>
                                </p:cTn>
                              </p:par>
                              <p:par>
                                <p:cTn id="42" presetID="2" presetClass="entr" presetSubtype="8" fill="hold" grpId="0" nodeType="withEffect">
                                  <p:stCondLst>
                                    <p:cond delay="0"/>
                                  </p:stCondLst>
                                  <p:childTnLst>
                                    <p:set>
                                      <p:cBhvr>
                                        <p:cTn id="43" dur="1" fill="hold">
                                          <p:stCondLst>
                                            <p:cond delay="0"/>
                                          </p:stCondLst>
                                        </p:cTn>
                                        <p:tgtEl>
                                          <p:spTgt spid="751643"/>
                                        </p:tgtEl>
                                        <p:attrNameLst>
                                          <p:attrName>style.visibility</p:attrName>
                                        </p:attrNameLst>
                                      </p:cBhvr>
                                      <p:to>
                                        <p:strVal val="visible"/>
                                      </p:to>
                                    </p:set>
                                    <p:anim calcmode="lin" valueType="num">
                                      <p:cBhvr additive="base">
                                        <p:cTn id="44" dur="500" fill="hold"/>
                                        <p:tgtEl>
                                          <p:spTgt spid="751643"/>
                                        </p:tgtEl>
                                        <p:attrNameLst>
                                          <p:attrName>ppt_x</p:attrName>
                                        </p:attrNameLst>
                                      </p:cBhvr>
                                      <p:tavLst>
                                        <p:tav tm="0">
                                          <p:val>
                                            <p:strVal val="0-#ppt_w/2"/>
                                          </p:val>
                                        </p:tav>
                                        <p:tav tm="100000">
                                          <p:val>
                                            <p:strVal val="#ppt_x"/>
                                          </p:val>
                                        </p:tav>
                                      </p:tavLst>
                                    </p:anim>
                                    <p:anim calcmode="lin" valueType="num">
                                      <p:cBhvr additive="base">
                                        <p:cTn id="45" dur="500" fill="hold"/>
                                        <p:tgtEl>
                                          <p:spTgt spid="751643"/>
                                        </p:tgtEl>
                                        <p:attrNameLst>
                                          <p:attrName>ppt_y</p:attrName>
                                        </p:attrNameLst>
                                      </p:cBhvr>
                                      <p:tavLst>
                                        <p:tav tm="0">
                                          <p:val>
                                            <p:strVal val="#ppt_y"/>
                                          </p:val>
                                        </p:tav>
                                        <p:tav tm="100000">
                                          <p:val>
                                            <p:strVal val="#ppt_y"/>
                                          </p:val>
                                        </p:tav>
                                      </p:tavLst>
                                    </p:anim>
                                  </p:childTnLst>
                                </p:cTn>
                              </p:par>
                              <p:par>
                                <p:cTn id="46" presetID="5" presetClass="entr" presetSubtype="10" fill="hold" grpId="0" nodeType="withEffect">
                                  <p:stCondLst>
                                    <p:cond delay="0"/>
                                  </p:stCondLst>
                                  <p:childTnLst>
                                    <p:set>
                                      <p:cBhvr>
                                        <p:cTn id="47" dur="1" fill="hold">
                                          <p:stCondLst>
                                            <p:cond delay="0"/>
                                          </p:stCondLst>
                                        </p:cTn>
                                        <p:tgtEl>
                                          <p:spTgt spid="751637"/>
                                        </p:tgtEl>
                                        <p:attrNameLst>
                                          <p:attrName>style.visibility</p:attrName>
                                        </p:attrNameLst>
                                      </p:cBhvr>
                                      <p:to>
                                        <p:strVal val="visible"/>
                                      </p:to>
                                    </p:set>
                                    <p:animEffect transition="in" filter="checkerboard(across)">
                                      <p:cBhvr>
                                        <p:cTn id="48" dur="500"/>
                                        <p:tgtEl>
                                          <p:spTgt spid="751637"/>
                                        </p:tgtEl>
                                      </p:cBhvr>
                                    </p:animEffect>
                                  </p:childTnLst>
                                </p:cTn>
                              </p:par>
                              <p:par>
                                <p:cTn id="49" presetID="5" presetClass="entr" presetSubtype="10" fill="hold" grpId="0" nodeType="withEffect">
                                  <p:stCondLst>
                                    <p:cond delay="0"/>
                                  </p:stCondLst>
                                  <p:childTnLst>
                                    <p:set>
                                      <p:cBhvr>
                                        <p:cTn id="50" dur="1" fill="hold">
                                          <p:stCondLst>
                                            <p:cond delay="0"/>
                                          </p:stCondLst>
                                        </p:cTn>
                                        <p:tgtEl>
                                          <p:spTgt spid="751638"/>
                                        </p:tgtEl>
                                        <p:attrNameLst>
                                          <p:attrName>style.visibility</p:attrName>
                                        </p:attrNameLst>
                                      </p:cBhvr>
                                      <p:to>
                                        <p:strVal val="visible"/>
                                      </p:to>
                                    </p:set>
                                    <p:animEffect transition="in" filter="checkerboard(across)">
                                      <p:cBhvr>
                                        <p:cTn id="51" dur="500"/>
                                        <p:tgtEl>
                                          <p:spTgt spid="751638"/>
                                        </p:tgtEl>
                                      </p:cBhvr>
                                    </p:animEffect>
                                  </p:childTnLst>
                                </p:cTn>
                              </p:par>
                            </p:childTnLst>
                          </p:cTn>
                        </p:par>
                      </p:childTnLst>
                    </p:cTn>
                  </p:par>
                  <p:par>
                    <p:cTn id="52" fill="hold">
                      <p:stCondLst>
                        <p:cond delay="indefinite"/>
                      </p:stCondLst>
                      <p:childTnLst>
                        <p:par>
                          <p:cTn id="53" fill="hold">
                            <p:stCondLst>
                              <p:cond delay="0"/>
                            </p:stCondLst>
                            <p:childTnLst>
                              <p:par>
                                <p:cTn id="54" presetID="4" presetClass="entr" presetSubtype="16" fill="hold" grpId="0" nodeType="clickEffect">
                                  <p:stCondLst>
                                    <p:cond delay="0"/>
                                  </p:stCondLst>
                                  <p:childTnLst>
                                    <p:set>
                                      <p:cBhvr>
                                        <p:cTn id="55" dur="1" fill="hold">
                                          <p:stCondLst>
                                            <p:cond delay="0"/>
                                          </p:stCondLst>
                                        </p:cTn>
                                        <p:tgtEl>
                                          <p:spTgt spid="751622"/>
                                        </p:tgtEl>
                                        <p:attrNameLst>
                                          <p:attrName>style.visibility</p:attrName>
                                        </p:attrNameLst>
                                      </p:cBhvr>
                                      <p:to>
                                        <p:strVal val="visible"/>
                                      </p:to>
                                    </p:set>
                                    <p:animEffect transition="in" filter="box(in)">
                                      <p:cBhvr>
                                        <p:cTn id="56" dur="500"/>
                                        <p:tgtEl>
                                          <p:spTgt spid="751622"/>
                                        </p:tgtEl>
                                      </p:cBhvr>
                                    </p:animEffect>
                                  </p:childTnLst>
                                </p:cTn>
                              </p:par>
                              <p:par>
                                <p:cTn id="57" presetID="5" presetClass="entr" presetSubtype="10" fill="hold" grpId="0" nodeType="withEffect">
                                  <p:stCondLst>
                                    <p:cond delay="0"/>
                                  </p:stCondLst>
                                  <p:childTnLst>
                                    <p:set>
                                      <p:cBhvr>
                                        <p:cTn id="58" dur="1" fill="hold">
                                          <p:stCondLst>
                                            <p:cond delay="0"/>
                                          </p:stCondLst>
                                        </p:cTn>
                                        <p:tgtEl>
                                          <p:spTgt spid="751623"/>
                                        </p:tgtEl>
                                        <p:attrNameLst>
                                          <p:attrName>style.visibility</p:attrName>
                                        </p:attrNameLst>
                                      </p:cBhvr>
                                      <p:to>
                                        <p:strVal val="visible"/>
                                      </p:to>
                                    </p:set>
                                    <p:animEffect transition="in" filter="checkerboard(across)">
                                      <p:cBhvr>
                                        <p:cTn id="59" dur="500"/>
                                        <p:tgtEl>
                                          <p:spTgt spid="751623"/>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751624"/>
                                        </p:tgtEl>
                                        <p:attrNameLst>
                                          <p:attrName>style.visibility</p:attrName>
                                        </p:attrNameLst>
                                      </p:cBhvr>
                                      <p:to>
                                        <p:strVal val="visible"/>
                                      </p:to>
                                    </p:set>
                                    <p:animEffect transition="in" filter="checkerboard(across)">
                                      <p:cBhvr>
                                        <p:cTn id="62" dur="500"/>
                                        <p:tgtEl>
                                          <p:spTgt spid="751624"/>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751625"/>
                                        </p:tgtEl>
                                        <p:attrNameLst>
                                          <p:attrName>style.visibility</p:attrName>
                                        </p:attrNameLst>
                                      </p:cBhvr>
                                      <p:to>
                                        <p:strVal val="visible"/>
                                      </p:to>
                                    </p:set>
                                    <p:animEffect transition="in" filter="checkerboard(across)">
                                      <p:cBhvr>
                                        <p:cTn id="65" dur="500"/>
                                        <p:tgtEl>
                                          <p:spTgt spid="751625"/>
                                        </p:tgtEl>
                                      </p:cBhvr>
                                    </p:animEffect>
                                  </p:childTnLst>
                                </p:cTn>
                              </p:par>
                              <p:par>
                                <p:cTn id="66" presetID="5" presetClass="entr" presetSubtype="10" fill="hold" grpId="0" nodeType="withEffect">
                                  <p:stCondLst>
                                    <p:cond delay="0"/>
                                  </p:stCondLst>
                                  <p:childTnLst>
                                    <p:set>
                                      <p:cBhvr>
                                        <p:cTn id="67" dur="1" fill="hold">
                                          <p:stCondLst>
                                            <p:cond delay="0"/>
                                          </p:stCondLst>
                                        </p:cTn>
                                        <p:tgtEl>
                                          <p:spTgt spid="751626"/>
                                        </p:tgtEl>
                                        <p:attrNameLst>
                                          <p:attrName>style.visibility</p:attrName>
                                        </p:attrNameLst>
                                      </p:cBhvr>
                                      <p:to>
                                        <p:strVal val="visible"/>
                                      </p:to>
                                    </p:set>
                                    <p:animEffect transition="in" filter="checkerboard(across)">
                                      <p:cBhvr>
                                        <p:cTn id="68" dur="500"/>
                                        <p:tgtEl>
                                          <p:spTgt spid="751626"/>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0" nodeType="clickEffect">
                                  <p:stCondLst>
                                    <p:cond delay="0"/>
                                  </p:stCondLst>
                                  <p:childTnLst>
                                    <p:set>
                                      <p:cBhvr>
                                        <p:cTn id="72" dur="1" fill="hold">
                                          <p:stCondLst>
                                            <p:cond delay="0"/>
                                          </p:stCondLst>
                                        </p:cTn>
                                        <p:tgtEl>
                                          <p:spTgt spid="751650"/>
                                        </p:tgtEl>
                                        <p:attrNameLst>
                                          <p:attrName>style.visibility</p:attrName>
                                        </p:attrNameLst>
                                      </p:cBhvr>
                                      <p:to>
                                        <p:strVal val="visible"/>
                                      </p:to>
                                    </p:set>
                                    <p:anim calcmode="lin" valueType="num">
                                      <p:cBhvr additive="base">
                                        <p:cTn id="73" dur="500" fill="hold"/>
                                        <p:tgtEl>
                                          <p:spTgt spid="751650"/>
                                        </p:tgtEl>
                                        <p:attrNameLst>
                                          <p:attrName>ppt_x</p:attrName>
                                        </p:attrNameLst>
                                      </p:cBhvr>
                                      <p:tavLst>
                                        <p:tav tm="0">
                                          <p:val>
                                            <p:strVal val="#ppt_x"/>
                                          </p:val>
                                        </p:tav>
                                        <p:tav tm="100000">
                                          <p:val>
                                            <p:strVal val="#ppt_x"/>
                                          </p:val>
                                        </p:tav>
                                      </p:tavLst>
                                    </p:anim>
                                    <p:anim calcmode="lin" valueType="num">
                                      <p:cBhvr additive="base">
                                        <p:cTn id="74" dur="500" fill="hold"/>
                                        <p:tgtEl>
                                          <p:spTgt spid="751650"/>
                                        </p:tgtEl>
                                        <p:attrNameLst>
                                          <p:attrName>ppt_y</p:attrName>
                                        </p:attrNameLst>
                                      </p:cBhvr>
                                      <p:tavLst>
                                        <p:tav tm="0">
                                          <p:val>
                                            <p:strVal val="0-#ppt_h/2"/>
                                          </p:val>
                                        </p:tav>
                                        <p:tav tm="100000">
                                          <p:val>
                                            <p:strVal val="#ppt_y"/>
                                          </p:val>
                                        </p:tav>
                                      </p:tavLst>
                                    </p:anim>
                                  </p:childTnLst>
                                </p:cTn>
                              </p:par>
                              <p:par>
                                <p:cTn id="75" presetID="5" presetClass="entr" presetSubtype="10" fill="hold" grpId="0" nodeType="withEffect">
                                  <p:stCondLst>
                                    <p:cond delay="0"/>
                                  </p:stCondLst>
                                  <p:childTnLst>
                                    <p:set>
                                      <p:cBhvr>
                                        <p:cTn id="76" dur="1" fill="hold">
                                          <p:stCondLst>
                                            <p:cond delay="0"/>
                                          </p:stCondLst>
                                        </p:cTn>
                                        <p:tgtEl>
                                          <p:spTgt spid="751639"/>
                                        </p:tgtEl>
                                        <p:attrNameLst>
                                          <p:attrName>style.visibility</p:attrName>
                                        </p:attrNameLst>
                                      </p:cBhvr>
                                      <p:to>
                                        <p:strVal val="visible"/>
                                      </p:to>
                                    </p:set>
                                    <p:animEffect transition="in" filter="checkerboard(across)">
                                      <p:cBhvr>
                                        <p:cTn id="77" dur="500"/>
                                        <p:tgtEl>
                                          <p:spTgt spid="751639"/>
                                        </p:tgtEl>
                                      </p:cBhvr>
                                    </p:animEffect>
                                  </p:childTnLst>
                                </p:cTn>
                              </p:par>
                              <p:par>
                                <p:cTn id="78" presetID="2" presetClass="entr" presetSubtype="8" fill="hold" grpId="0" nodeType="withEffect">
                                  <p:stCondLst>
                                    <p:cond delay="0"/>
                                  </p:stCondLst>
                                  <p:childTnLst>
                                    <p:set>
                                      <p:cBhvr>
                                        <p:cTn id="79" dur="1" fill="hold">
                                          <p:stCondLst>
                                            <p:cond delay="0"/>
                                          </p:stCondLst>
                                        </p:cTn>
                                        <p:tgtEl>
                                          <p:spTgt spid="751644"/>
                                        </p:tgtEl>
                                        <p:attrNameLst>
                                          <p:attrName>style.visibility</p:attrName>
                                        </p:attrNameLst>
                                      </p:cBhvr>
                                      <p:to>
                                        <p:strVal val="visible"/>
                                      </p:to>
                                    </p:set>
                                    <p:anim calcmode="lin" valueType="num">
                                      <p:cBhvr additive="base">
                                        <p:cTn id="80" dur="500" fill="hold"/>
                                        <p:tgtEl>
                                          <p:spTgt spid="751644"/>
                                        </p:tgtEl>
                                        <p:attrNameLst>
                                          <p:attrName>ppt_x</p:attrName>
                                        </p:attrNameLst>
                                      </p:cBhvr>
                                      <p:tavLst>
                                        <p:tav tm="0">
                                          <p:val>
                                            <p:strVal val="0-#ppt_w/2"/>
                                          </p:val>
                                        </p:tav>
                                        <p:tav tm="100000">
                                          <p:val>
                                            <p:strVal val="#ppt_x"/>
                                          </p:val>
                                        </p:tav>
                                      </p:tavLst>
                                    </p:anim>
                                    <p:anim calcmode="lin" valueType="num">
                                      <p:cBhvr additive="base">
                                        <p:cTn id="81" dur="500" fill="hold"/>
                                        <p:tgtEl>
                                          <p:spTgt spid="751644"/>
                                        </p:tgtEl>
                                        <p:attrNameLst>
                                          <p:attrName>ppt_y</p:attrName>
                                        </p:attrNameLst>
                                      </p:cBhvr>
                                      <p:tavLst>
                                        <p:tav tm="0">
                                          <p:val>
                                            <p:strVal val="#ppt_y"/>
                                          </p:val>
                                        </p:tav>
                                        <p:tav tm="100000">
                                          <p:val>
                                            <p:strVal val="#ppt_y"/>
                                          </p:val>
                                        </p:tav>
                                      </p:tavLst>
                                    </p:anim>
                                  </p:childTnLst>
                                </p:cTn>
                              </p:par>
                              <p:par>
                                <p:cTn id="82" presetID="5" presetClass="entr" presetSubtype="10" fill="hold" grpId="0" nodeType="withEffect">
                                  <p:stCondLst>
                                    <p:cond delay="0"/>
                                  </p:stCondLst>
                                  <p:childTnLst>
                                    <p:set>
                                      <p:cBhvr>
                                        <p:cTn id="83" dur="1" fill="hold">
                                          <p:stCondLst>
                                            <p:cond delay="0"/>
                                          </p:stCondLst>
                                        </p:cTn>
                                        <p:tgtEl>
                                          <p:spTgt spid="751640"/>
                                        </p:tgtEl>
                                        <p:attrNameLst>
                                          <p:attrName>style.visibility</p:attrName>
                                        </p:attrNameLst>
                                      </p:cBhvr>
                                      <p:to>
                                        <p:strVal val="visible"/>
                                      </p:to>
                                    </p:set>
                                    <p:animEffect transition="in" filter="checkerboard(across)">
                                      <p:cBhvr>
                                        <p:cTn id="84" dur="500"/>
                                        <p:tgtEl>
                                          <p:spTgt spid="751640"/>
                                        </p:tgtEl>
                                      </p:cBhvr>
                                    </p:animEffect>
                                  </p:childTnLst>
                                </p:cTn>
                              </p:par>
                              <p:par>
                                <p:cTn id="85" presetID="5" presetClass="entr" presetSubtype="10" fill="hold" grpId="0" nodeType="withEffect">
                                  <p:stCondLst>
                                    <p:cond delay="0"/>
                                  </p:stCondLst>
                                  <p:childTnLst>
                                    <p:set>
                                      <p:cBhvr>
                                        <p:cTn id="86" dur="1" fill="hold">
                                          <p:stCondLst>
                                            <p:cond delay="0"/>
                                          </p:stCondLst>
                                        </p:cTn>
                                        <p:tgtEl>
                                          <p:spTgt spid="751641"/>
                                        </p:tgtEl>
                                        <p:attrNameLst>
                                          <p:attrName>style.visibility</p:attrName>
                                        </p:attrNameLst>
                                      </p:cBhvr>
                                      <p:to>
                                        <p:strVal val="visible"/>
                                      </p:to>
                                    </p:set>
                                    <p:animEffect transition="in" filter="checkerboard(across)">
                                      <p:cBhvr>
                                        <p:cTn id="87" dur="500"/>
                                        <p:tgtEl>
                                          <p:spTgt spid="751641"/>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751627"/>
                                        </p:tgtEl>
                                        <p:attrNameLst>
                                          <p:attrName>style.visibility</p:attrName>
                                        </p:attrNameLst>
                                      </p:cBhvr>
                                      <p:to>
                                        <p:strVal val="visible"/>
                                      </p:to>
                                    </p:set>
                                    <p:animEffect transition="in" filter="box(in)">
                                      <p:cBhvr>
                                        <p:cTn id="92" dur="500"/>
                                        <p:tgtEl>
                                          <p:spTgt spid="751627"/>
                                        </p:tgtEl>
                                      </p:cBhvr>
                                    </p:animEffect>
                                  </p:childTnLst>
                                </p:cTn>
                              </p:par>
                              <p:par>
                                <p:cTn id="93" presetID="5" presetClass="entr" presetSubtype="10" fill="hold" grpId="0" nodeType="withEffect">
                                  <p:stCondLst>
                                    <p:cond delay="0"/>
                                  </p:stCondLst>
                                  <p:childTnLst>
                                    <p:set>
                                      <p:cBhvr>
                                        <p:cTn id="94" dur="1" fill="hold">
                                          <p:stCondLst>
                                            <p:cond delay="0"/>
                                          </p:stCondLst>
                                        </p:cTn>
                                        <p:tgtEl>
                                          <p:spTgt spid="751628"/>
                                        </p:tgtEl>
                                        <p:attrNameLst>
                                          <p:attrName>style.visibility</p:attrName>
                                        </p:attrNameLst>
                                      </p:cBhvr>
                                      <p:to>
                                        <p:strVal val="visible"/>
                                      </p:to>
                                    </p:set>
                                    <p:animEffect transition="in" filter="checkerboard(across)">
                                      <p:cBhvr>
                                        <p:cTn id="95" dur="500"/>
                                        <p:tgtEl>
                                          <p:spTgt spid="751628"/>
                                        </p:tgtEl>
                                      </p:cBhvr>
                                    </p:animEffect>
                                  </p:childTnLst>
                                </p:cTn>
                              </p:par>
                              <p:par>
                                <p:cTn id="96" presetID="5" presetClass="entr" presetSubtype="10" fill="hold" grpId="0" nodeType="withEffect">
                                  <p:stCondLst>
                                    <p:cond delay="0"/>
                                  </p:stCondLst>
                                  <p:childTnLst>
                                    <p:set>
                                      <p:cBhvr>
                                        <p:cTn id="97" dur="1" fill="hold">
                                          <p:stCondLst>
                                            <p:cond delay="0"/>
                                          </p:stCondLst>
                                        </p:cTn>
                                        <p:tgtEl>
                                          <p:spTgt spid="751629"/>
                                        </p:tgtEl>
                                        <p:attrNameLst>
                                          <p:attrName>style.visibility</p:attrName>
                                        </p:attrNameLst>
                                      </p:cBhvr>
                                      <p:to>
                                        <p:strVal val="visible"/>
                                      </p:to>
                                    </p:set>
                                    <p:animEffect transition="in" filter="checkerboard(across)">
                                      <p:cBhvr>
                                        <p:cTn id="98" dur="500"/>
                                        <p:tgtEl>
                                          <p:spTgt spid="751629"/>
                                        </p:tgtEl>
                                      </p:cBhvr>
                                    </p:animEffect>
                                  </p:childTnLst>
                                </p:cTn>
                              </p:par>
                              <p:par>
                                <p:cTn id="99" presetID="5" presetClass="entr" presetSubtype="10" fill="hold" grpId="0" nodeType="withEffect">
                                  <p:stCondLst>
                                    <p:cond delay="0"/>
                                  </p:stCondLst>
                                  <p:childTnLst>
                                    <p:set>
                                      <p:cBhvr>
                                        <p:cTn id="100" dur="1" fill="hold">
                                          <p:stCondLst>
                                            <p:cond delay="0"/>
                                          </p:stCondLst>
                                        </p:cTn>
                                        <p:tgtEl>
                                          <p:spTgt spid="751630"/>
                                        </p:tgtEl>
                                        <p:attrNameLst>
                                          <p:attrName>style.visibility</p:attrName>
                                        </p:attrNameLst>
                                      </p:cBhvr>
                                      <p:to>
                                        <p:strVal val="visible"/>
                                      </p:to>
                                    </p:set>
                                    <p:animEffect transition="in" filter="checkerboard(across)">
                                      <p:cBhvr>
                                        <p:cTn id="101" dur="500"/>
                                        <p:tgtEl>
                                          <p:spTgt spid="751630"/>
                                        </p:tgtEl>
                                      </p:cBhvr>
                                    </p:animEffect>
                                  </p:childTnLst>
                                </p:cTn>
                              </p:par>
                              <p:par>
                                <p:cTn id="102" presetID="5" presetClass="entr" presetSubtype="10" fill="hold" grpId="0" nodeType="withEffect">
                                  <p:stCondLst>
                                    <p:cond delay="0"/>
                                  </p:stCondLst>
                                  <p:childTnLst>
                                    <p:set>
                                      <p:cBhvr>
                                        <p:cTn id="103" dur="1" fill="hold">
                                          <p:stCondLst>
                                            <p:cond delay="0"/>
                                          </p:stCondLst>
                                        </p:cTn>
                                        <p:tgtEl>
                                          <p:spTgt spid="751631"/>
                                        </p:tgtEl>
                                        <p:attrNameLst>
                                          <p:attrName>style.visibility</p:attrName>
                                        </p:attrNameLst>
                                      </p:cBhvr>
                                      <p:to>
                                        <p:strVal val="visible"/>
                                      </p:to>
                                    </p:set>
                                    <p:animEffect transition="in" filter="checkerboard(across)">
                                      <p:cBhvr>
                                        <p:cTn id="104" dur="500"/>
                                        <p:tgtEl>
                                          <p:spTgt spid="751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1622" grpId="0" animBg="1"/>
      <p:bldP spid="751623" grpId="0"/>
      <p:bldP spid="751624" grpId="0"/>
      <p:bldP spid="751625" grpId="0"/>
      <p:bldP spid="751626" grpId="0"/>
      <p:bldP spid="751627" grpId="0" animBg="1"/>
      <p:bldP spid="751628" grpId="0"/>
      <p:bldP spid="751629" grpId="0"/>
      <p:bldP spid="751630" grpId="0"/>
      <p:bldP spid="751631" grpId="0"/>
      <p:bldP spid="751636" grpId="0" animBg="1"/>
      <p:bldP spid="751637" grpId="0"/>
      <p:bldP spid="751638" grpId="0"/>
      <p:bldP spid="751639" grpId="0" animBg="1"/>
      <p:bldP spid="751640" grpId="0"/>
      <p:bldP spid="751641" grpId="0"/>
      <p:bldP spid="751642" grpId="0" animBg="1"/>
      <p:bldP spid="751643" grpId="0" animBg="1"/>
      <p:bldP spid="751644" grpId="0" animBg="1"/>
      <p:bldP spid="751645" grpId="0" animBg="1"/>
      <p:bldP spid="751646" grpId="0" animBg="1"/>
      <p:bldP spid="751647" grpId="0"/>
      <p:bldP spid="751648" grpId="0"/>
      <p:bldP spid="751649" grpId="0"/>
      <p:bldP spid="75165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C015620A-F00F-4764-A604-5F0C18090C7A}" type="datetime1">
              <a:rPr lang="id-ID"/>
              <a:pPr>
                <a:defRPr/>
              </a:pPr>
              <a:t>24/10/2010</a:t>
            </a:fld>
            <a:endParaRPr lang="en-US"/>
          </a:p>
        </p:txBody>
      </p:sp>
      <p:sp>
        <p:nvSpPr>
          <p:cNvPr id="5" name="Footer Placeholder 4"/>
          <p:cNvSpPr>
            <a:spLocks noGrp="1"/>
          </p:cNvSpPr>
          <p:nvPr>
            <p:ph type="ftr" sz="quarter" idx="11"/>
          </p:nvPr>
        </p:nvSpPr>
        <p:spPr/>
        <p:txBody>
          <a:bodyPr/>
          <a:lstStyle/>
          <a:p>
            <a:pPr>
              <a:defRPr/>
            </a:pPr>
            <a:r>
              <a:rPr lang="en-US"/>
              <a:t>Sutara Hendrakusumaatmaja</a:t>
            </a:r>
          </a:p>
        </p:txBody>
      </p:sp>
      <p:sp>
        <p:nvSpPr>
          <p:cNvPr id="6" name="Slide Number Placeholder 5"/>
          <p:cNvSpPr>
            <a:spLocks noGrp="1"/>
          </p:cNvSpPr>
          <p:nvPr>
            <p:ph type="sldNum" sz="quarter" idx="12"/>
          </p:nvPr>
        </p:nvSpPr>
        <p:spPr/>
        <p:txBody>
          <a:bodyPr/>
          <a:lstStyle/>
          <a:p>
            <a:pPr>
              <a:defRPr/>
            </a:pPr>
            <a:fld id="{4C26893F-78E3-415F-B9BA-31CCD0D59A13}" type="slidenum">
              <a:rPr lang="en-US"/>
              <a:pPr>
                <a:defRPr/>
              </a:pPr>
              <a:t>6</a:t>
            </a:fld>
            <a:endParaRPr lang="en-US"/>
          </a:p>
        </p:txBody>
      </p:sp>
      <p:sp>
        <p:nvSpPr>
          <p:cNvPr id="754690" name="Rectangle 2"/>
          <p:cNvSpPr>
            <a:spLocks noGrp="1" noChangeArrowheads="1"/>
          </p:cNvSpPr>
          <p:nvPr>
            <p:ph type="title"/>
          </p:nvPr>
        </p:nvSpPr>
        <p:spPr/>
        <p:txBody>
          <a:bodyPr/>
          <a:lstStyle/>
          <a:p>
            <a:pPr eaLnBrk="1" hangingPunct="1"/>
            <a:r>
              <a:rPr lang="en-US" sz="3200" b="1" smtClean="0">
                <a:solidFill>
                  <a:schemeClr val="tx1"/>
                </a:solidFill>
                <a:effectLst/>
              </a:rPr>
              <a:t>PERMASALAHAN UMUM; </a:t>
            </a:r>
            <a:br>
              <a:rPr lang="en-US" sz="3200" b="1" smtClean="0">
                <a:solidFill>
                  <a:schemeClr val="tx1"/>
                </a:solidFill>
                <a:effectLst/>
              </a:rPr>
            </a:br>
            <a:r>
              <a:rPr lang="en-US" sz="3200" b="1" smtClean="0">
                <a:solidFill>
                  <a:schemeClr val="tx1"/>
                </a:solidFill>
                <a:effectLst/>
              </a:rPr>
              <a:t>KASUS PERDAGANGAN AGRIBISNIS</a:t>
            </a:r>
          </a:p>
        </p:txBody>
      </p:sp>
      <p:sp>
        <p:nvSpPr>
          <p:cNvPr id="754691" name="Rectangle 3"/>
          <p:cNvSpPr>
            <a:spLocks noGrp="1" noChangeArrowheads="1"/>
          </p:cNvSpPr>
          <p:nvPr>
            <p:ph type="body" idx="1"/>
          </p:nvPr>
        </p:nvSpPr>
        <p:spPr/>
        <p:txBody>
          <a:bodyPr/>
          <a:lstStyle/>
          <a:p>
            <a:pPr marL="609600" indent="-609600" eaLnBrk="1" hangingPunct="1">
              <a:lnSpc>
                <a:spcPct val="160000"/>
              </a:lnSpc>
              <a:buClr>
                <a:schemeClr val="tx1"/>
              </a:buClr>
              <a:buFontTx/>
              <a:buAutoNum type="arabicPeriod"/>
              <a:defRPr/>
            </a:pPr>
            <a:r>
              <a:rPr lang="en-US" sz="2200" b="1" smtClean="0"/>
              <a:t>KUALITAS KOMODITAS </a:t>
            </a:r>
          </a:p>
          <a:p>
            <a:pPr marL="609600" indent="-609600" eaLnBrk="1" hangingPunct="1">
              <a:lnSpc>
                <a:spcPct val="160000"/>
              </a:lnSpc>
              <a:buClr>
                <a:schemeClr val="tx1"/>
              </a:buClr>
              <a:buFontTx/>
              <a:buAutoNum type="arabicPeriod"/>
              <a:defRPr/>
            </a:pPr>
            <a:r>
              <a:rPr lang="en-US" sz="2200" b="1" smtClean="0"/>
              <a:t>HARGA  KURANG BERSAING</a:t>
            </a:r>
          </a:p>
          <a:p>
            <a:pPr marL="609600" indent="-609600" eaLnBrk="1" hangingPunct="1">
              <a:lnSpc>
                <a:spcPct val="160000"/>
              </a:lnSpc>
              <a:buClr>
                <a:schemeClr val="tx1"/>
              </a:buClr>
              <a:buFontTx/>
              <a:buAutoNum type="arabicPeriod"/>
              <a:defRPr/>
            </a:pPr>
            <a:r>
              <a:rPr lang="en-US" sz="2200" b="1" smtClean="0"/>
              <a:t>KUANTITAS KOMODITAS</a:t>
            </a:r>
          </a:p>
          <a:p>
            <a:pPr marL="609600" indent="-609600" eaLnBrk="1" hangingPunct="1">
              <a:lnSpc>
                <a:spcPct val="160000"/>
              </a:lnSpc>
              <a:buClr>
                <a:schemeClr val="tx1"/>
              </a:buClr>
              <a:buFontTx/>
              <a:buAutoNum type="arabicPeriod"/>
              <a:defRPr/>
            </a:pPr>
            <a:r>
              <a:rPr lang="en-US" sz="2200" b="1" smtClean="0"/>
              <a:t>KONTINUITAS PRODUKSI</a:t>
            </a:r>
          </a:p>
          <a:p>
            <a:pPr marL="609600" indent="-609600" eaLnBrk="1" hangingPunct="1">
              <a:lnSpc>
                <a:spcPct val="160000"/>
              </a:lnSpc>
              <a:buClr>
                <a:schemeClr val="tx1"/>
              </a:buClr>
              <a:buFontTx/>
              <a:buAutoNum type="arabicPeriod"/>
              <a:defRPr/>
            </a:pPr>
            <a:r>
              <a:rPr lang="en-US" sz="2200" b="1" smtClean="0"/>
              <a:t>POLA PIKIR PERDAGANGAN TRADISIONAL : </a:t>
            </a:r>
            <a:r>
              <a:rPr lang="en-US" sz="2200" b="1" smtClean="0">
                <a:sym typeface="Monotype Sorts" pitchFamily="2" charset="2"/>
              </a:rPr>
              <a:t> </a:t>
            </a:r>
            <a:r>
              <a:rPr lang="en-US" sz="2200" b="1" smtClean="0"/>
              <a:t>BERORIENTASI HARGA JUAL</a:t>
            </a:r>
          </a:p>
          <a:p>
            <a:pPr marL="609600" indent="-609600" eaLnBrk="1" hangingPunct="1">
              <a:lnSpc>
                <a:spcPct val="80000"/>
              </a:lnSpc>
              <a:defRPr/>
            </a:pPr>
            <a:endParaRPr lang="en-US" sz="2200" b="1"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754690"/>
                                        </p:tgtEl>
                                        <p:attrNameLst>
                                          <p:attrName>style.visibility</p:attrName>
                                        </p:attrNameLst>
                                      </p:cBhvr>
                                      <p:to>
                                        <p:strVal val="visible"/>
                                      </p:to>
                                    </p:set>
                                    <p:animEffect transition="in" filter="fade">
                                      <p:cBhvr>
                                        <p:cTn id="7" dur="768" decel="100000"/>
                                        <p:tgtEl>
                                          <p:spTgt spid="754690"/>
                                        </p:tgtEl>
                                      </p:cBhvr>
                                    </p:animEffect>
                                    <p:animScale>
                                      <p:cBhvr>
                                        <p:cTn id="8" dur="768" decel="100000"/>
                                        <p:tgtEl>
                                          <p:spTgt spid="754690"/>
                                        </p:tgtEl>
                                      </p:cBhvr>
                                      <p:from x="10000" y="10000"/>
                                      <p:to x="200000" y="450000"/>
                                    </p:animScale>
                                    <p:animScale>
                                      <p:cBhvr>
                                        <p:cTn id="9" dur="1230" accel="100000" fill="hold">
                                          <p:stCondLst>
                                            <p:cond delay="768"/>
                                          </p:stCondLst>
                                        </p:cTn>
                                        <p:tgtEl>
                                          <p:spTgt spid="754690"/>
                                        </p:tgtEl>
                                      </p:cBhvr>
                                      <p:from x="200000" y="450000"/>
                                      <p:to x="100000" y="100000"/>
                                    </p:animScale>
                                    <p:set>
                                      <p:cBhvr>
                                        <p:cTn id="10" dur="768" fill="hold"/>
                                        <p:tgtEl>
                                          <p:spTgt spid="754690"/>
                                        </p:tgtEl>
                                        <p:attrNameLst>
                                          <p:attrName>ppt_x</p:attrName>
                                        </p:attrNameLst>
                                      </p:cBhvr>
                                      <p:to>
                                        <p:strVal val="(0.5)"/>
                                      </p:to>
                                    </p:set>
                                    <p:anim from="(0.5)" to="(#ppt_x)" calcmode="lin" valueType="num">
                                      <p:cBhvr>
                                        <p:cTn id="11" dur="1230" accel="100000" fill="hold">
                                          <p:stCondLst>
                                            <p:cond delay="768"/>
                                          </p:stCondLst>
                                        </p:cTn>
                                        <p:tgtEl>
                                          <p:spTgt spid="754690"/>
                                        </p:tgtEl>
                                        <p:attrNameLst>
                                          <p:attrName>ppt_x</p:attrName>
                                        </p:attrNameLst>
                                      </p:cBhvr>
                                    </p:anim>
                                    <p:set>
                                      <p:cBhvr>
                                        <p:cTn id="12" dur="768" fill="hold"/>
                                        <p:tgtEl>
                                          <p:spTgt spid="754690"/>
                                        </p:tgtEl>
                                        <p:attrNameLst>
                                          <p:attrName>ppt_y</p:attrName>
                                        </p:attrNameLst>
                                      </p:cBhvr>
                                      <p:to>
                                        <p:strVal val="(#ppt_y+0.4)"/>
                                      </p:to>
                                    </p:set>
                                    <p:anim from="(#ppt_y+0.4)" to="(#ppt_y)" calcmode="lin" valueType="num">
                                      <p:cBhvr>
                                        <p:cTn id="13" dur="1230" accel="100000" fill="hold">
                                          <p:stCondLst>
                                            <p:cond delay="768"/>
                                          </p:stCondLst>
                                        </p:cTn>
                                        <p:tgtEl>
                                          <p:spTgt spid="75469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754691">
                                            <p:txEl>
                                              <p:pRg st="0" end="0"/>
                                            </p:txEl>
                                          </p:spTgt>
                                        </p:tgtEl>
                                        <p:attrNameLst>
                                          <p:attrName>style.visibility</p:attrName>
                                        </p:attrNameLst>
                                      </p:cBhvr>
                                      <p:to>
                                        <p:strVal val="visible"/>
                                      </p:to>
                                    </p:set>
                                    <p:anim calcmode="lin" valueType="num">
                                      <p:cBhvr>
                                        <p:cTn id="18" dur="500" fill="hold"/>
                                        <p:tgtEl>
                                          <p:spTgt spid="75469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754691">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75469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754691">
                                            <p:txEl>
                                              <p:pRg st="1" end="1"/>
                                            </p:txEl>
                                          </p:spTgt>
                                        </p:tgtEl>
                                        <p:attrNameLst>
                                          <p:attrName>style.visibility</p:attrName>
                                        </p:attrNameLst>
                                      </p:cBhvr>
                                      <p:to>
                                        <p:strVal val="visible"/>
                                      </p:to>
                                    </p:set>
                                    <p:anim calcmode="lin" valueType="num">
                                      <p:cBhvr>
                                        <p:cTn id="25" dur="500" fill="hold"/>
                                        <p:tgtEl>
                                          <p:spTgt spid="75469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754691">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754691">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754691">
                                            <p:txEl>
                                              <p:pRg st="2" end="2"/>
                                            </p:txEl>
                                          </p:spTgt>
                                        </p:tgtEl>
                                        <p:attrNameLst>
                                          <p:attrName>style.visibility</p:attrName>
                                        </p:attrNameLst>
                                      </p:cBhvr>
                                      <p:to>
                                        <p:strVal val="visible"/>
                                      </p:to>
                                    </p:set>
                                    <p:anim calcmode="lin" valueType="num">
                                      <p:cBhvr>
                                        <p:cTn id="32" dur="500" fill="hold"/>
                                        <p:tgtEl>
                                          <p:spTgt spid="754691">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754691">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754691">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754691">
                                            <p:txEl>
                                              <p:pRg st="3" end="3"/>
                                            </p:txEl>
                                          </p:spTgt>
                                        </p:tgtEl>
                                        <p:attrNameLst>
                                          <p:attrName>style.visibility</p:attrName>
                                        </p:attrNameLst>
                                      </p:cBhvr>
                                      <p:to>
                                        <p:strVal val="visible"/>
                                      </p:to>
                                    </p:set>
                                    <p:anim calcmode="lin" valueType="num">
                                      <p:cBhvr>
                                        <p:cTn id="39" dur="500" fill="hold"/>
                                        <p:tgtEl>
                                          <p:spTgt spid="754691">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754691">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754691">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754691">
                                            <p:txEl>
                                              <p:pRg st="4" end="4"/>
                                            </p:txEl>
                                          </p:spTgt>
                                        </p:tgtEl>
                                        <p:attrNameLst>
                                          <p:attrName>style.visibility</p:attrName>
                                        </p:attrNameLst>
                                      </p:cBhvr>
                                      <p:to>
                                        <p:strVal val="visible"/>
                                      </p:to>
                                    </p:set>
                                    <p:anim calcmode="lin" valueType="num">
                                      <p:cBhvr>
                                        <p:cTn id="46" dur="500" fill="hold"/>
                                        <p:tgtEl>
                                          <p:spTgt spid="754691">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754691">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7546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4690" grpId="0"/>
      <p:bldP spid="75469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p:txBody>
          <a:bodyPr/>
          <a:lstStyle/>
          <a:p>
            <a:pPr>
              <a:defRPr/>
            </a:pPr>
            <a:fld id="{BAFF695F-511B-4A7E-AECF-164B273CFDE3}" type="datetime1">
              <a:rPr lang="id-ID"/>
              <a:pPr>
                <a:defRPr/>
              </a:pPr>
              <a:t>24/10/2010</a:t>
            </a:fld>
            <a:endParaRPr lang="en-US"/>
          </a:p>
        </p:txBody>
      </p:sp>
      <p:sp>
        <p:nvSpPr>
          <p:cNvPr id="6" name="Footer Placeholder 2"/>
          <p:cNvSpPr>
            <a:spLocks noGrp="1"/>
          </p:cNvSpPr>
          <p:nvPr>
            <p:ph type="ftr" sz="quarter" idx="11"/>
          </p:nvPr>
        </p:nvSpPr>
        <p:spPr/>
        <p:txBody>
          <a:bodyPr/>
          <a:lstStyle/>
          <a:p>
            <a:pPr>
              <a:defRPr/>
            </a:pPr>
            <a:r>
              <a:rPr lang="en-US"/>
              <a:t>Sutara Hendrakusumaatmaja</a:t>
            </a:r>
          </a:p>
        </p:txBody>
      </p:sp>
      <p:sp>
        <p:nvSpPr>
          <p:cNvPr id="7" name="Slide Number Placeholder 3"/>
          <p:cNvSpPr>
            <a:spLocks noGrp="1"/>
          </p:cNvSpPr>
          <p:nvPr>
            <p:ph type="sldNum" sz="quarter" idx="12"/>
          </p:nvPr>
        </p:nvSpPr>
        <p:spPr/>
        <p:txBody>
          <a:bodyPr/>
          <a:lstStyle/>
          <a:p>
            <a:pPr>
              <a:defRPr/>
            </a:pPr>
            <a:fld id="{11ED1D95-D3F5-45F7-AF39-41FE648046AB}" type="slidenum">
              <a:rPr lang="en-US"/>
              <a:pPr>
                <a:defRPr/>
              </a:pPr>
              <a:t>7</a:t>
            </a:fld>
            <a:endParaRPr lang="en-US"/>
          </a:p>
        </p:txBody>
      </p:sp>
      <p:sp>
        <p:nvSpPr>
          <p:cNvPr id="755714" name="Text Box 2"/>
          <p:cNvSpPr txBox="1">
            <a:spLocks noChangeArrowheads="1"/>
          </p:cNvSpPr>
          <p:nvPr/>
        </p:nvSpPr>
        <p:spPr bwMode="auto">
          <a:xfrm>
            <a:off x="304800" y="2759839"/>
            <a:ext cx="8305800" cy="2862322"/>
          </a:xfrm>
          <a:prstGeom prst="rect">
            <a:avLst/>
          </a:prstGeom>
          <a:noFill/>
          <a:ln w="9525">
            <a:noFill/>
            <a:miter lim="800000"/>
            <a:headEnd/>
            <a:tailEnd/>
          </a:ln>
          <a:effectLst/>
        </p:spPr>
        <p:txBody>
          <a:bodyPr anchor="ctr">
            <a:spAutoFit/>
          </a:bodyPr>
          <a:lstStyle/>
          <a:p>
            <a:pPr>
              <a:tabLst>
                <a:tab pos="2387600" algn="l"/>
                <a:tab pos="3340100" algn="l"/>
                <a:tab pos="4457700" algn="l"/>
              </a:tabLst>
              <a:defRPr/>
            </a:pPr>
            <a:r>
              <a:rPr kumimoji="0" lang="en-US" sz="2000" dirty="0">
                <a:effectLst>
                  <a:outerShdw blurRad="38100" dist="38100" dir="2700000" algn="tl">
                    <a:srgbClr val="000000"/>
                  </a:outerShdw>
                </a:effectLst>
              </a:rPr>
              <a:t>                                                             </a:t>
            </a:r>
            <a:r>
              <a:rPr kumimoji="0" lang="en-US" sz="2000" b="1" dirty="0" smtClean="0">
                <a:effectLst>
                  <a:outerShdw blurRad="38100" dist="38100" dir="2700000" algn="tl">
                    <a:srgbClr val="000000"/>
                  </a:outerShdw>
                </a:effectLst>
                <a:latin typeface="Tahoma" charset="0"/>
              </a:rPr>
              <a:t>A             </a:t>
            </a:r>
            <a:r>
              <a:rPr kumimoji="0" lang="en-US" sz="2000" b="1" dirty="0">
                <a:effectLst>
                  <a:outerShdw blurRad="38100" dist="38100" dir="2700000" algn="tl">
                    <a:srgbClr val="000000"/>
                  </a:outerShdw>
                </a:effectLst>
                <a:latin typeface="Tahoma" charset="0"/>
              </a:rPr>
              <a:t>B              C</a:t>
            </a:r>
            <a:r>
              <a:rPr kumimoji="0" lang="en-US" sz="2000" b="1" u="sng" dirty="0">
                <a:effectLst>
                  <a:outerShdw blurRad="38100" dist="38100" dir="2700000" algn="tl">
                    <a:srgbClr val="000000"/>
                  </a:outerShdw>
                </a:effectLst>
              </a:rPr>
              <a:t> </a:t>
            </a:r>
          </a:p>
          <a:p>
            <a:pPr>
              <a:tabLst>
                <a:tab pos="2387600" algn="l"/>
                <a:tab pos="3340100" algn="l"/>
                <a:tab pos="4457700" algn="l"/>
              </a:tabLst>
              <a:defRPr/>
            </a:pPr>
            <a:r>
              <a:rPr kumimoji="0" lang="en-US" sz="2000" b="1" u="sng" dirty="0">
                <a:effectLst>
                  <a:outerShdw blurRad="38100" dist="38100" dir="2700000" algn="tl">
                    <a:srgbClr val="000000"/>
                  </a:outerShdw>
                </a:effectLst>
              </a:rPr>
              <a:t>  </a:t>
            </a:r>
          </a:p>
          <a:p>
            <a:pPr>
              <a:tabLst>
                <a:tab pos="2387600" algn="l"/>
                <a:tab pos="3340100" algn="l"/>
                <a:tab pos="4457700" algn="l"/>
              </a:tabLst>
              <a:defRPr/>
            </a:pPr>
            <a:r>
              <a:rPr kumimoji="0" lang="en-US" sz="2000" b="1" dirty="0">
                <a:effectLst>
                  <a:outerShdw blurRad="38100" dist="38100" dir="2700000" algn="tl">
                    <a:srgbClr val="000000"/>
                  </a:outerShdw>
                </a:effectLst>
                <a:latin typeface="Tahoma" charset="0"/>
              </a:rPr>
              <a:t>HARGA JUAL/UNIT                        :     100          90              80</a:t>
            </a:r>
          </a:p>
          <a:p>
            <a:pPr>
              <a:tabLst>
                <a:tab pos="2387600" algn="l"/>
                <a:tab pos="3340100" algn="l"/>
                <a:tab pos="4457700" algn="l"/>
              </a:tabLst>
              <a:defRPr/>
            </a:pPr>
            <a:r>
              <a:rPr kumimoji="0" lang="en-US" sz="2000" b="1" dirty="0">
                <a:effectLst>
                  <a:outerShdw blurRad="38100" dist="38100" dir="2700000" algn="tl">
                    <a:srgbClr val="000000"/>
                  </a:outerShdw>
                </a:effectLst>
                <a:latin typeface="Tahoma" charset="0"/>
              </a:rPr>
              <a:t>HARGA POKOK PRODUKSI/UNIT :    </a:t>
            </a:r>
            <a:r>
              <a:rPr kumimoji="0" lang="en-US" sz="2000" b="1" u="sng" dirty="0">
                <a:effectLst>
                  <a:outerShdw blurRad="38100" dist="38100" dir="2700000" algn="tl">
                    <a:srgbClr val="000000"/>
                  </a:outerShdw>
                </a:effectLst>
                <a:latin typeface="Tahoma" charset="0"/>
              </a:rPr>
              <a:t>   90</a:t>
            </a:r>
            <a:r>
              <a:rPr kumimoji="0" lang="en-US" sz="2000" b="1" dirty="0">
                <a:effectLst>
                  <a:outerShdw blurRad="38100" dist="38100" dir="2700000" algn="tl">
                    <a:srgbClr val="000000"/>
                  </a:outerShdw>
                </a:effectLst>
                <a:latin typeface="Tahoma" charset="0"/>
              </a:rPr>
              <a:t> -       </a:t>
            </a:r>
            <a:r>
              <a:rPr kumimoji="0" lang="en-US" sz="2000" b="1" u="sng" dirty="0">
                <a:effectLst>
                  <a:outerShdw blurRad="38100" dist="38100" dir="2700000" algn="tl">
                    <a:srgbClr val="000000"/>
                  </a:outerShdw>
                </a:effectLst>
                <a:latin typeface="Tahoma" charset="0"/>
              </a:rPr>
              <a:t> 70  -</a:t>
            </a:r>
            <a:r>
              <a:rPr kumimoji="0" lang="en-US" sz="2000" b="1" dirty="0">
                <a:effectLst>
                  <a:outerShdw blurRad="38100" dist="38100" dir="2700000" algn="tl">
                    <a:srgbClr val="000000"/>
                  </a:outerShdw>
                </a:effectLst>
                <a:latin typeface="Tahoma" charset="0"/>
              </a:rPr>
              <a:t>          </a:t>
            </a:r>
            <a:r>
              <a:rPr kumimoji="0" lang="en-US" sz="2000" b="1" u="sng" dirty="0">
                <a:effectLst>
                  <a:outerShdw blurRad="38100" dist="38100" dir="2700000" algn="tl">
                    <a:srgbClr val="000000"/>
                  </a:outerShdw>
                </a:effectLst>
                <a:latin typeface="Tahoma" charset="0"/>
              </a:rPr>
              <a:t> 70 –</a:t>
            </a:r>
          </a:p>
          <a:p>
            <a:pPr>
              <a:tabLst>
                <a:tab pos="2387600" algn="l"/>
                <a:tab pos="3340100" algn="l"/>
                <a:tab pos="4457700" algn="l"/>
              </a:tabLst>
              <a:defRPr/>
            </a:pPr>
            <a:endParaRPr kumimoji="0" lang="en-US" sz="2000" b="1" dirty="0">
              <a:effectLst>
                <a:outerShdw blurRad="38100" dist="38100" dir="2700000" algn="tl">
                  <a:srgbClr val="000000"/>
                </a:outerShdw>
              </a:effectLst>
              <a:latin typeface="Tahoma" charset="0"/>
            </a:endParaRPr>
          </a:p>
          <a:p>
            <a:pPr>
              <a:tabLst>
                <a:tab pos="2387600" algn="l"/>
                <a:tab pos="3340100" algn="l"/>
                <a:tab pos="4457700" algn="l"/>
              </a:tabLst>
              <a:defRPr/>
            </a:pPr>
            <a:r>
              <a:rPr kumimoji="0" lang="en-US" sz="2000" b="1" dirty="0">
                <a:effectLst>
                  <a:outerShdw blurRad="38100" dist="38100" dir="2700000" algn="tl">
                    <a:srgbClr val="000000"/>
                  </a:outerShdw>
                </a:effectLst>
                <a:latin typeface="Tahoma" charset="0"/>
              </a:rPr>
              <a:t>LABA / UNIT                                   :      10            20              10</a:t>
            </a:r>
          </a:p>
          <a:p>
            <a:pPr>
              <a:tabLst>
                <a:tab pos="2387600" algn="l"/>
                <a:tab pos="3340100" algn="l"/>
                <a:tab pos="4457700" algn="l"/>
              </a:tabLst>
              <a:defRPr/>
            </a:pPr>
            <a:r>
              <a:rPr kumimoji="0" lang="en-US" sz="2000" b="1" dirty="0">
                <a:effectLst>
                  <a:outerShdw blurRad="38100" dist="38100" dir="2700000" algn="tl">
                    <a:srgbClr val="000000"/>
                  </a:outerShdw>
                </a:effectLst>
                <a:latin typeface="Tahoma" charset="0"/>
              </a:rPr>
              <a:t>VOLUME TRANSAKSI / BLN          :     </a:t>
            </a:r>
            <a:r>
              <a:rPr kumimoji="0" lang="en-US" sz="2000" b="1" u="sng" dirty="0">
                <a:effectLst>
                  <a:outerShdw blurRad="38100" dist="38100" dir="2700000" algn="tl">
                    <a:srgbClr val="000000"/>
                  </a:outerShdw>
                </a:effectLst>
                <a:latin typeface="Tahoma" charset="0"/>
              </a:rPr>
              <a:t>  1 x</a:t>
            </a:r>
            <a:r>
              <a:rPr kumimoji="0" lang="en-US" sz="2000" b="1" dirty="0">
                <a:effectLst>
                  <a:outerShdw blurRad="38100" dist="38100" dir="2700000" algn="tl">
                    <a:srgbClr val="000000"/>
                  </a:outerShdw>
                </a:effectLst>
                <a:latin typeface="Tahoma" charset="0"/>
              </a:rPr>
              <a:t>       </a:t>
            </a:r>
            <a:r>
              <a:rPr kumimoji="0" lang="en-US" sz="2000" b="1" u="sng" dirty="0">
                <a:effectLst>
                  <a:outerShdw blurRad="38100" dist="38100" dir="2700000" algn="tl">
                    <a:srgbClr val="000000"/>
                  </a:outerShdw>
                </a:effectLst>
                <a:latin typeface="Tahoma" charset="0"/>
              </a:rPr>
              <a:t>  10 x</a:t>
            </a:r>
            <a:r>
              <a:rPr kumimoji="0" lang="en-US" sz="2000" b="1" dirty="0">
                <a:effectLst>
                  <a:outerShdw blurRad="38100" dist="38100" dir="2700000" algn="tl">
                    <a:srgbClr val="000000"/>
                  </a:outerShdw>
                </a:effectLst>
                <a:latin typeface="Tahoma" charset="0"/>
              </a:rPr>
              <a:t>         </a:t>
            </a:r>
            <a:r>
              <a:rPr kumimoji="0" lang="en-US" sz="2000" b="1" u="sng" dirty="0">
                <a:effectLst>
                  <a:outerShdw blurRad="38100" dist="38100" dir="2700000" algn="tl">
                    <a:srgbClr val="000000"/>
                  </a:outerShdw>
                </a:effectLst>
                <a:latin typeface="Tahoma" charset="0"/>
              </a:rPr>
              <a:t>  50 x</a:t>
            </a:r>
          </a:p>
          <a:p>
            <a:pPr>
              <a:tabLst>
                <a:tab pos="2387600" algn="l"/>
                <a:tab pos="3340100" algn="l"/>
                <a:tab pos="4457700" algn="l"/>
              </a:tabLst>
              <a:defRPr/>
            </a:pPr>
            <a:r>
              <a:rPr kumimoji="0" lang="en-US" sz="2000" b="1" dirty="0">
                <a:effectLst>
                  <a:outerShdw blurRad="38100" dist="38100" dir="2700000" algn="tl">
                    <a:srgbClr val="000000"/>
                  </a:outerShdw>
                </a:effectLst>
                <a:latin typeface="Tahoma" charset="0"/>
              </a:rPr>
              <a:t>  </a:t>
            </a:r>
          </a:p>
          <a:p>
            <a:pPr>
              <a:tabLst>
                <a:tab pos="2387600" algn="l"/>
                <a:tab pos="3340100" algn="l"/>
                <a:tab pos="4457700" algn="l"/>
              </a:tabLst>
              <a:defRPr/>
            </a:pPr>
            <a:r>
              <a:rPr kumimoji="0" lang="en-US" sz="2000" b="1" dirty="0">
                <a:effectLst>
                  <a:outerShdw blurRad="38100" dist="38100" dir="2700000" algn="tl">
                    <a:srgbClr val="000000"/>
                  </a:outerShdw>
                </a:effectLst>
                <a:latin typeface="Tahoma" charset="0"/>
              </a:rPr>
              <a:t>LABA TOTAL PER UNIT / BLN       :      10           200            500</a:t>
            </a:r>
          </a:p>
        </p:txBody>
      </p:sp>
      <p:sp>
        <p:nvSpPr>
          <p:cNvPr id="147462" name="Rectangle 3"/>
          <p:cNvSpPr>
            <a:spLocks noChangeArrowheads="1"/>
          </p:cNvSpPr>
          <p:nvPr/>
        </p:nvSpPr>
        <p:spPr bwMode="auto">
          <a:xfrm>
            <a:off x="609600" y="762000"/>
            <a:ext cx="7900988" cy="1104900"/>
          </a:xfrm>
          <a:prstGeom prst="rect">
            <a:avLst/>
          </a:prstGeom>
          <a:noFill/>
          <a:ln w="31750">
            <a:noFill/>
            <a:miter lim="800000"/>
            <a:headEnd/>
            <a:tailEnd/>
          </a:ln>
        </p:spPr>
        <p:txBody>
          <a:bodyPr anchor="ctr"/>
          <a:lstStyle/>
          <a:p>
            <a:pPr algn="ctr"/>
            <a:r>
              <a:rPr kumimoji="0" lang="en-US" sz="3400" b="1">
                <a:latin typeface="Verdana" pitchFamily="34" charset="0"/>
              </a:rPr>
              <a:t>POLA PIKIR PERDAGANGAN BERORENTASI LABA</a:t>
            </a:r>
          </a:p>
        </p:txBody>
      </p:sp>
      <p:sp>
        <p:nvSpPr>
          <p:cNvPr id="755716" name="Line 4"/>
          <p:cNvSpPr>
            <a:spLocks noChangeShapeType="1"/>
          </p:cNvSpPr>
          <p:nvPr/>
        </p:nvSpPr>
        <p:spPr bwMode="auto">
          <a:xfrm>
            <a:off x="4648200" y="3200400"/>
            <a:ext cx="3733800" cy="0"/>
          </a:xfrm>
          <a:prstGeom prst="line">
            <a:avLst/>
          </a:prstGeom>
          <a:noFill/>
          <a:ln w="38100">
            <a:solidFill>
              <a:schemeClr val="tx1"/>
            </a:solidFill>
            <a:round/>
            <a:headEnd/>
            <a:tailEnd/>
          </a:ln>
        </p:spPr>
        <p:txBody>
          <a:bodyPr/>
          <a:lstStyle/>
          <a:p>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5714"/>
                                        </p:tgtEl>
                                        <p:attrNameLst>
                                          <p:attrName>style.visibility</p:attrName>
                                        </p:attrNameLst>
                                      </p:cBhvr>
                                      <p:to>
                                        <p:strVal val="visible"/>
                                      </p:to>
                                    </p:set>
                                    <p:anim calcmode="lin" valueType="num">
                                      <p:cBhvr additive="base">
                                        <p:cTn id="7" dur="500" fill="hold"/>
                                        <p:tgtEl>
                                          <p:spTgt spid="755714"/>
                                        </p:tgtEl>
                                        <p:attrNameLst>
                                          <p:attrName>ppt_x</p:attrName>
                                        </p:attrNameLst>
                                      </p:cBhvr>
                                      <p:tavLst>
                                        <p:tav tm="0">
                                          <p:val>
                                            <p:strVal val="#ppt_x"/>
                                          </p:val>
                                        </p:tav>
                                        <p:tav tm="100000">
                                          <p:val>
                                            <p:strVal val="#ppt_x"/>
                                          </p:val>
                                        </p:tav>
                                      </p:tavLst>
                                    </p:anim>
                                    <p:anim calcmode="lin" valueType="num">
                                      <p:cBhvr additive="base">
                                        <p:cTn id="8" dur="500" fill="hold"/>
                                        <p:tgtEl>
                                          <p:spTgt spid="755714"/>
                                        </p:tgtEl>
                                        <p:attrNameLst>
                                          <p:attrName>ppt_y</p:attrName>
                                        </p:attrNameLst>
                                      </p:cBhvr>
                                      <p:tavLst>
                                        <p:tav tm="0">
                                          <p:val>
                                            <p:strVal val="1+#ppt_h/2"/>
                                          </p:val>
                                        </p:tav>
                                        <p:tav tm="100000">
                                          <p:val>
                                            <p:strVal val="#ppt_y"/>
                                          </p:val>
                                        </p:tav>
                                      </p:tavLst>
                                    </p:anim>
                                  </p:childTnLst>
                                </p:cTn>
                              </p:par>
                              <p:par>
                                <p:cTn id="9" presetID="4" presetClass="entr" presetSubtype="16" fill="hold" grpId="0" nodeType="withEffect">
                                  <p:stCondLst>
                                    <p:cond delay="0"/>
                                  </p:stCondLst>
                                  <p:childTnLst>
                                    <p:set>
                                      <p:cBhvr>
                                        <p:cTn id="10" dur="1" fill="hold">
                                          <p:stCondLst>
                                            <p:cond delay="0"/>
                                          </p:stCondLst>
                                        </p:cTn>
                                        <p:tgtEl>
                                          <p:spTgt spid="755716"/>
                                        </p:tgtEl>
                                        <p:attrNameLst>
                                          <p:attrName>style.visibility</p:attrName>
                                        </p:attrNameLst>
                                      </p:cBhvr>
                                      <p:to>
                                        <p:strVal val="visible"/>
                                      </p:to>
                                    </p:set>
                                    <p:animEffect transition="in" filter="box(in)">
                                      <p:cBhvr>
                                        <p:cTn id="11" dur="500"/>
                                        <p:tgtEl>
                                          <p:spTgt spid="7557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5714" grpId="0"/>
      <p:bldP spid="75571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56738" name="Rectangle 2"/>
          <p:cNvSpPr>
            <a:spLocks noGrp="1" noChangeArrowheads="1"/>
          </p:cNvSpPr>
          <p:nvPr>
            <p:ph type="title"/>
          </p:nvPr>
        </p:nvSpPr>
        <p:spPr>
          <a:xfrm>
            <a:off x="381000" y="385763"/>
            <a:ext cx="8293100" cy="838200"/>
          </a:xfrm>
        </p:spPr>
        <p:txBody>
          <a:bodyPr lIns="92075" tIns="46038" rIns="92075" bIns="46038"/>
          <a:lstStyle/>
          <a:p>
            <a:pPr eaLnBrk="1" hangingPunct="1">
              <a:defRPr/>
            </a:pPr>
            <a:r>
              <a:rPr lang="en-US" sz="2400" b="1" smtClean="0">
                <a:solidFill>
                  <a:schemeClr val="tx1"/>
                </a:solidFill>
                <a:latin typeface="Verdana" pitchFamily="34" charset="0"/>
              </a:rPr>
              <a:t>PERMASALAHAN UMUM </a:t>
            </a:r>
            <a:br>
              <a:rPr lang="en-US" sz="2400" b="1" smtClean="0">
                <a:solidFill>
                  <a:schemeClr val="tx1"/>
                </a:solidFill>
                <a:latin typeface="Verdana" pitchFamily="34" charset="0"/>
              </a:rPr>
            </a:br>
            <a:r>
              <a:rPr lang="en-US" sz="2400" b="1" smtClean="0">
                <a:solidFill>
                  <a:schemeClr val="tx1"/>
                </a:solidFill>
                <a:latin typeface="Verdana" pitchFamily="34" charset="0"/>
              </a:rPr>
              <a:t>SISTEM AGRIBISNIS</a:t>
            </a:r>
          </a:p>
        </p:txBody>
      </p:sp>
      <p:sp>
        <p:nvSpPr>
          <p:cNvPr id="756739" name="Text Box 3"/>
          <p:cNvSpPr txBox="1">
            <a:spLocks noChangeArrowheads="1"/>
          </p:cNvSpPr>
          <p:nvPr/>
        </p:nvSpPr>
        <p:spPr bwMode="auto">
          <a:xfrm>
            <a:off x="552450" y="1290638"/>
            <a:ext cx="7391400" cy="350837"/>
          </a:xfrm>
          <a:prstGeom prst="rect">
            <a:avLst/>
          </a:prstGeom>
          <a:noFill/>
          <a:ln w="9525">
            <a:noFill/>
            <a:miter lim="800000"/>
            <a:headEnd/>
            <a:tailEnd/>
          </a:ln>
        </p:spPr>
        <p:txBody>
          <a:bodyPr>
            <a:spAutoFit/>
          </a:bodyPr>
          <a:lstStyle/>
          <a:p>
            <a:r>
              <a:rPr kumimoji="0" lang="en-US" sz="1700" b="1">
                <a:latin typeface="Verdana" pitchFamily="34" charset="0"/>
              </a:rPr>
              <a:t>1. ORIENTASI PRODUKSI </a:t>
            </a:r>
            <a:endParaRPr kumimoji="0" lang="en-GB" sz="1700" b="1">
              <a:latin typeface="Verdana" pitchFamily="34" charset="0"/>
            </a:endParaRPr>
          </a:p>
        </p:txBody>
      </p:sp>
      <p:grpSp>
        <p:nvGrpSpPr>
          <p:cNvPr id="2" name="Group 4"/>
          <p:cNvGrpSpPr>
            <a:grpSpLocks/>
          </p:cNvGrpSpPr>
          <p:nvPr/>
        </p:nvGrpSpPr>
        <p:grpSpPr bwMode="auto">
          <a:xfrm>
            <a:off x="685800" y="1752600"/>
            <a:ext cx="7620000" cy="1371600"/>
            <a:chOff x="133" y="1104"/>
            <a:chExt cx="5450" cy="1056"/>
          </a:xfrm>
        </p:grpSpPr>
        <p:sp>
          <p:nvSpPr>
            <p:cNvPr id="756741" name="Rectangle 5"/>
            <p:cNvSpPr>
              <a:spLocks noChangeArrowheads="1"/>
            </p:cNvSpPr>
            <p:nvPr/>
          </p:nvSpPr>
          <p:spPr bwMode="auto">
            <a:xfrm>
              <a:off x="3544" y="1201"/>
              <a:ext cx="842" cy="528"/>
            </a:xfrm>
            <a:prstGeom prst="rect">
              <a:avLst/>
            </a:prstGeom>
            <a:gradFill rotWithShape="1">
              <a:gsLst>
                <a:gs pos="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endParaRPr kumimoji="0" lang="en-GB"/>
            </a:p>
          </p:txBody>
        </p:sp>
        <p:sp>
          <p:nvSpPr>
            <p:cNvPr id="756742" name="Rectangle 6"/>
            <p:cNvSpPr>
              <a:spLocks noChangeArrowheads="1"/>
            </p:cNvSpPr>
            <p:nvPr/>
          </p:nvSpPr>
          <p:spPr bwMode="auto">
            <a:xfrm>
              <a:off x="133" y="1201"/>
              <a:ext cx="975" cy="528"/>
            </a:xfrm>
            <a:prstGeom prst="rect">
              <a:avLst/>
            </a:prstGeom>
            <a:gradFill rotWithShape="1">
              <a:gsLst>
                <a:gs pos="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endParaRPr kumimoji="0" lang="en-GB"/>
            </a:p>
          </p:txBody>
        </p:sp>
        <p:sp>
          <p:nvSpPr>
            <p:cNvPr id="756743" name="Rectangle 7"/>
            <p:cNvSpPr>
              <a:spLocks noChangeArrowheads="1"/>
            </p:cNvSpPr>
            <p:nvPr/>
          </p:nvSpPr>
          <p:spPr bwMode="auto">
            <a:xfrm>
              <a:off x="133" y="1324"/>
              <a:ext cx="975" cy="330"/>
            </a:xfrm>
            <a:prstGeom prst="rect">
              <a:avLst/>
            </a:prstGeom>
            <a:noFill/>
            <a:ln w="9525">
              <a:noFill/>
              <a:miter lim="800000"/>
              <a:headEnd/>
              <a:tailEnd/>
            </a:ln>
            <a:effectLst/>
          </p:spPr>
          <p:txBody>
            <a:bodyPr lIns="92075" tIns="46038" rIns="92075" bIns="46038" anchor="ctr">
              <a:spAutoFit/>
            </a:bodyPr>
            <a:lstStyle/>
            <a:p>
              <a:pPr algn="ctr">
                <a:defRPr/>
              </a:pPr>
              <a:r>
                <a:rPr kumimoji="0" lang="en-US" sz="1100" b="1">
                  <a:solidFill>
                    <a:schemeClr val="tx2"/>
                  </a:solidFill>
                  <a:effectLst>
                    <a:outerShdw blurRad="38100" dist="38100" dir="2700000" algn="tl">
                      <a:srgbClr val="000000"/>
                    </a:outerShdw>
                  </a:effectLst>
                  <a:latin typeface="Verdana" pitchFamily="34" charset="0"/>
                </a:rPr>
                <a:t>PRAPRODUKSI</a:t>
              </a:r>
            </a:p>
            <a:p>
              <a:pPr algn="ctr">
                <a:defRPr/>
              </a:pPr>
              <a:r>
                <a:rPr kumimoji="0" lang="en-US" sz="1100" b="1" i="1">
                  <a:solidFill>
                    <a:schemeClr val="tx2"/>
                  </a:solidFill>
                  <a:effectLst>
                    <a:outerShdw blurRad="38100" dist="38100" dir="2700000" algn="tl">
                      <a:srgbClr val="000000"/>
                    </a:outerShdw>
                  </a:effectLst>
                  <a:latin typeface="Verdana" pitchFamily="34" charset="0"/>
                </a:rPr>
                <a:t>AGROINPUT</a:t>
              </a:r>
              <a:endParaRPr kumimoji="0" lang="en-US" sz="1100" b="1">
                <a:solidFill>
                  <a:schemeClr val="tx2"/>
                </a:solidFill>
                <a:effectLst>
                  <a:outerShdw blurRad="38100" dist="38100" dir="2700000" algn="tl">
                    <a:srgbClr val="000000"/>
                  </a:outerShdw>
                </a:effectLst>
                <a:latin typeface="Verdana" pitchFamily="34" charset="0"/>
              </a:endParaRPr>
            </a:p>
          </p:txBody>
        </p:sp>
        <p:sp>
          <p:nvSpPr>
            <p:cNvPr id="149522" name="Rectangle 8"/>
            <p:cNvSpPr>
              <a:spLocks noChangeArrowheads="1"/>
            </p:cNvSpPr>
            <p:nvPr/>
          </p:nvSpPr>
          <p:spPr bwMode="auto">
            <a:xfrm>
              <a:off x="1374" y="1200"/>
              <a:ext cx="842" cy="528"/>
            </a:xfrm>
            <a:prstGeom prst="rect">
              <a:avLst/>
            </a:prstGeom>
            <a:gradFill rotWithShape="1">
              <a:gsLst>
                <a:gs pos="0">
                  <a:schemeClr val="accent1">
                    <a:alpha val="50000"/>
                  </a:schemeClr>
                </a:gs>
                <a:gs pos="100000">
                  <a:schemeClr val="folHlink"/>
                </a:gs>
              </a:gsLst>
              <a:lin ang="5400000" scaled="1"/>
            </a:gradFill>
            <a:ln w="12700">
              <a:solidFill>
                <a:schemeClr val="tx1"/>
              </a:solidFill>
              <a:miter lim="800000"/>
              <a:headEnd/>
              <a:tailEnd/>
            </a:ln>
          </p:spPr>
          <p:txBody>
            <a:bodyPr wrap="none" lIns="92075" tIns="46038" rIns="92075" bIns="46038" anchor="ctr"/>
            <a:lstStyle/>
            <a:p>
              <a:pPr algn="ctr"/>
              <a:endParaRPr kumimoji="0" lang="en-GB"/>
            </a:p>
          </p:txBody>
        </p:sp>
        <p:sp>
          <p:nvSpPr>
            <p:cNvPr id="756745" name="Rectangle 9"/>
            <p:cNvSpPr>
              <a:spLocks noChangeArrowheads="1"/>
            </p:cNvSpPr>
            <p:nvPr/>
          </p:nvSpPr>
          <p:spPr bwMode="auto">
            <a:xfrm>
              <a:off x="1417" y="1341"/>
              <a:ext cx="754" cy="200"/>
            </a:xfrm>
            <a:prstGeom prst="rect">
              <a:avLst/>
            </a:prstGeom>
            <a:noFill/>
            <a:ln w="9525">
              <a:noFill/>
              <a:miter lim="800000"/>
              <a:headEnd/>
              <a:tailEnd/>
            </a:ln>
            <a:effectLst/>
          </p:spPr>
          <p:txBody>
            <a:bodyPr lIns="92075" tIns="46038" rIns="92075" bIns="46038" anchor="ctr">
              <a:spAutoFit/>
            </a:bodyPr>
            <a:lstStyle/>
            <a:p>
              <a:pPr>
                <a:defRPr/>
              </a:pPr>
              <a:r>
                <a:rPr kumimoji="0" lang="en-US" sz="1100" b="1">
                  <a:solidFill>
                    <a:schemeClr val="tx2"/>
                  </a:solidFill>
                  <a:effectLst>
                    <a:outerShdw blurRad="38100" dist="38100" dir="2700000" algn="tl">
                      <a:srgbClr val="000000"/>
                    </a:outerShdw>
                  </a:effectLst>
                  <a:latin typeface="Verdana" pitchFamily="34" charset="0"/>
                </a:rPr>
                <a:t>PRODUKSI</a:t>
              </a:r>
            </a:p>
          </p:txBody>
        </p:sp>
        <p:sp>
          <p:nvSpPr>
            <p:cNvPr id="756746" name="Rectangle 10"/>
            <p:cNvSpPr>
              <a:spLocks noChangeArrowheads="1"/>
            </p:cNvSpPr>
            <p:nvPr/>
          </p:nvSpPr>
          <p:spPr bwMode="auto">
            <a:xfrm>
              <a:off x="3544" y="1276"/>
              <a:ext cx="842" cy="423"/>
            </a:xfrm>
            <a:prstGeom prst="rect">
              <a:avLst/>
            </a:prstGeom>
            <a:noFill/>
            <a:ln w="9525">
              <a:noFill/>
              <a:miter lim="800000"/>
              <a:headEnd/>
              <a:tailEnd/>
            </a:ln>
            <a:effectLst/>
          </p:spPr>
          <p:txBody>
            <a:bodyPr lIns="92075" tIns="46038" rIns="92075" bIns="46038" anchor="ctr">
              <a:spAutoFit/>
            </a:bodyPr>
            <a:lstStyle/>
            <a:p>
              <a:pPr>
                <a:defRPr/>
              </a:pPr>
              <a:r>
                <a:rPr kumimoji="0" lang="en-US" sz="1000" b="1">
                  <a:solidFill>
                    <a:schemeClr val="tx2"/>
                  </a:solidFill>
                  <a:effectLst>
                    <a:outerShdw blurRad="38100" dist="38100" dir="2700000" algn="tl">
                      <a:srgbClr val="000000"/>
                    </a:outerShdw>
                  </a:effectLst>
                  <a:latin typeface="Verdana" pitchFamily="34" charset="0"/>
                </a:rPr>
                <a:t>PEMASARAN</a:t>
              </a:r>
              <a:endParaRPr kumimoji="0" lang="en-US" sz="1000" b="1" i="1">
                <a:solidFill>
                  <a:schemeClr val="tx2"/>
                </a:solidFill>
                <a:effectLst>
                  <a:outerShdw blurRad="38100" dist="38100" dir="2700000" algn="tl">
                    <a:srgbClr val="000000"/>
                  </a:outerShdw>
                </a:effectLst>
                <a:latin typeface="Verdana" pitchFamily="34" charset="0"/>
              </a:endParaRPr>
            </a:p>
            <a:p>
              <a:pPr>
                <a:defRPr/>
              </a:pPr>
              <a:r>
                <a:rPr kumimoji="0" lang="en-US" sz="1000" b="1">
                  <a:solidFill>
                    <a:schemeClr val="tx2"/>
                  </a:solidFill>
                  <a:effectLst>
                    <a:outerShdw blurRad="38100" dist="38100" dir="2700000" algn="tl">
                      <a:srgbClr val="000000"/>
                    </a:outerShdw>
                  </a:effectLst>
                  <a:latin typeface="Verdana" pitchFamily="34" charset="0"/>
                </a:rPr>
                <a:t>1. LOKAL</a:t>
              </a:r>
            </a:p>
            <a:p>
              <a:pPr>
                <a:defRPr/>
              </a:pPr>
              <a:r>
                <a:rPr kumimoji="0" lang="en-US" sz="1000" b="1">
                  <a:solidFill>
                    <a:schemeClr val="tx2"/>
                  </a:solidFill>
                  <a:effectLst>
                    <a:outerShdw blurRad="38100" dist="38100" dir="2700000" algn="tl">
                      <a:srgbClr val="000000"/>
                    </a:outerShdw>
                  </a:effectLst>
                  <a:latin typeface="Verdana" pitchFamily="34" charset="0"/>
                </a:rPr>
                <a:t>2. NASIONAL</a:t>
              </a:r>
              <a:endParaRPr kumimoji="0" lang="en-US" sz="1000" b="1">
                <a:solidFill>
                  <a:schemeClr val="tx2"/>
                </a:solidFill>
                <a:effectLst>
                  <a:outerShdw blurRad="38100" dist="38100" dir="2700000" algn="tl">
                    <a:srgbClr val="000000"/>
                  </a:outerShdw>
                </a:effectLst>
                <a:latin typeface="Arial" charset="0"/>
              </a:endParaRPr>
            </a:p>
          </p:txBody>
        </p:sp>
        <p:sp>
          <p:nvSpPr>
            <p:cNvPr id="149525" name="Line 11"/>
            <p:cNvSpPr>
              <a:spLocks noChangeShapeType="1"/>
            </p:cNvSpPr>
            <p:nvPr/>
          </p:nvSpPr>
          <p:spPr bwMode="auto">
            <a:xfrm>
              <a:off x="1108" y="1440"/>
              <a:ext cx="237" cy="0"/>
            </a:xfrm>
            <a:prstGeom prst="line">
              <a:avLst/>
            </a:prstGeom>
            <a:noFill/>
            <a:ln w="25400">
              <a:solidFill>
                <a:schemeClr val="tx1"/>
              </a:solidFill>
              <a:round/>
              <a:headEnd/>
              <a:tailEnd type="triangle" w="med" len="med"/>
            </a:ln>
          </p:spPr>
          <p:txBody>
            <a:bodyPr wrap="none" anchor="ctr"/>
            <a:lstStyle/>
            <a:p>
              <a:endParaRPr lang="en-US"/>
            </a:p>
          </p:txBody>
        </p:sp>
        <p:sp>
          <p:nvSpPr>
            <p:cNvPr id="149526" name="Line 12"/>
            <p:cNvSpPr>
              <a:spLocks noChangeShapeType="1"/>
            </p:cNvSpPr>
            <p:nvPr/>
          </p:nvSpPr>
          <p:spPr bwMode="auto">
            <a:xfrm>
              <a:off x="2216" y="1440"/>
              <a:ext cx="236" cy="0"/>
            </a:xfrm>
            <a:prstGeom prst="line">
              <a:avLst/>
            </a:prstGeom>
            <a:noFill/>
            <a:ln w="25400">
              <a:solidFill>
                <a:schemeClr val="tx1"/>
              </a:solidFill>
              <a:round/>
              <a:headEnd/>
              <a:tailEnd type="triangle" w="med" len="med"/>
            </a:ln>
          </p:spPr>
          <p:txBody>
            <a:bodyPr wrap="none" anchor="ctr"/>
            <a:lstStyle/>
            <a:p>
              <a:endParaRPr lang="en-US"/>
            </a:p>
          </p:txBody>
        </p:sp>
        <p:sp>
          <p:nvSpPr>
            <p:cNvPr id="149527" name="Line 13"/>
            <p:cNvSpPr>
              <a:spLocks noChangeShapeType="1"/>
            </p:cNvSpPr>
            <p:nvPr/>
          </p:nvSpPr>
          <p:spPr bwMode="auto">
            <a:xfrm>
              <a:off x="133" y="1104"/>
              <a:ext cx="2083" cy="0"/>
            </a:xfrm>
            <a:prstGeom prst="line">
              <a:avLst/>
            </a:prstGeom>
            <a:noFill/>
            <a:ln w="28575">
              <a:solidFill>
                <a:schemeClr val="tx1"/>
              </a:solidFill>
              <a:round/>
              <a:headEnd/>
              <a:tailEnd type="triangle" w="med" len="med"/>
            </a:ln>
          </p:spPr>
          <p:txBody>
            <a:bodyPr wrap="none" anchor="ctr"/>
            <a:lstStyle/>
            <a:p>
              <a:endParaRPr lang="en-US"/>
            </a:p>
          </p:txBody>
        </p:sp>
        <p:sp>
          <p:nvSpPr>
            <p:cNvPr id="756750" name="Rectangle 14"/>
            <p:cNvSpPr>
              <a:spLocks noChangeArrowheads="1"/>
            </p:cNvSpPr>
            <p:nvPr/>
          </p:nvSpPr>
          <p:spPr bwMode="auto">
            <a:xfrm>
              <a:off x="2437" y="1201"/>
              <a:ext cx="842" cy="528"/>
            </a:xfrm>
            <a:prstGeom prst="rect">
              <a:avLst/>
            </a:prstGeom>
            <a:gradFill rotWithShape="1">
              <a:gsLst>
                <a:gs pos="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endParaRPr kumimoji="0" lang="en-GB"/>
            </a:p>
          </p:txBody>
        </p:sp>
        <p:sp>
          <p:nvSpPr>
            <p:cNvPr id="756751" name="Rectangle 15"/>
            <p:cNvSpPr>
              <a:spLocks noChangeArrowheads="1"/>
            </p:cNvSpPr>
            <p:nvPr/>
          </p:nvSpPr>
          <p:spPr bwMode="auto">
            <a:xfrm>
              <a:off x="4652" y="1201"/>
              <a:ext cx="931" cy="528"/>
            </a:xfrm>
            <a:prstGeom prst="rect">
              <a:avLst/>
            </a:prstGeom>
            <a:gradFill rotWithShape="1">
              <a:gsLst>
                <a:gs pos="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endParaRPr kumimoji="0" lang="en-GB"/>
            </a:p>
          </p:txBody>
        </p:sp>
        <p:sp>
          <p:nvSpPr>
            <p:cNvPr id="149530" name="Line 16"/>
            <p:cNvSpPr>
              <a:spLocks noChangeShapeType="1"/>
            </p:cNvSpPr>
            <p:nvPr/>
          </p:nvSpPr>
          <p:spPr bwMode="auto">
            <a:xfrm>
              <a:off x="3279" y="1440"/>
              <a:ext cx="237" cy="0"/>
            </a:xfrm>
            <a:prstGeom prst="line">
              <a:avLst/>
            </a:prstGeom>
            <a:noFill/>
            <a:ln w="25400">
              <a:solidFill>
                <a:schemeClr val="tx1"/>
              </a:solidFill>
              <a:round/>
              <a:headEnd/>
              <a:tailEnd type="triangle" w="med" len="med"/>
            </a:ln>
          </p:spPr>
          <p:txBody>
            <a:bodyPr wrap="none" anchor="ctr"/>
            <a:lstStyle/>
            <a:p>
              <a:endParaRPr lang="en-US"/>
            </a:p>
          </p:txBody>
        </p:sp>
        <p:sp>
          <p:nvSpPr>
            <p:cNvPr id="149531" name="Line 17"/>
            <p:cNvSpPr>
              <a:spLocks noChangeShapeType="1"/>
            </p:cNvSpPr>
            <p:nvPr/>
          </p:nvSpPr>
          <p:spPr bwMode="auto">
            <a:xfrm>
              <a:off x="4386" y="1488"/>
              <a:ext cx="238" cy="0"/>
            </a:xfrm>
            <a:prstGeom prst="line">
              <a:avLst/>
            </a:prstGeom>
            <a:noFill/>
            <a:ln w="25400">
              <a:solidFill>
                <a:schemeClr val="tx1"/>
              </a:solidFill>
              <a:round/>
              <a:headEnd/>
              <a:tailEnd type="triangle" w="med" len="med"/>
            </a:ln>
          </p:spPr>
          <p:txBody>
            <a:bodyPr wrap="none" anchor="ctr"/>
            <a:lstStyle/>
            <a:p>
              <a:endParaRPr lang="en-US"/>
            </a:p>
          </p:txBody>
        </p:sp>
        <p:sp>
          <p:nvSpPr>
            <p:cNvPr id="756754" name="Rectangle 18"/>
            <p:cNvSpPr>
              <a:spLocks noChangeArrowheads="1"/>
            </p:cNvSpPr>
            <p:nvPr/>
          </p:nvSpPr>
          <p:spPr bwMode="auto">
            <a:xfrm>
              <a:off x="2481" y="1295"/>
              <a:ext cx="753" cy="330"/>
            </a:xfrm>
            <a:prstGeom prst="rect">
              <a:avLst/>
            </a:prstGeom>
            <a:noFill/>
            <a:ln w="9525">
              <a:noFill/>
              <a:miter lim="800000"/>
              <a:headEnd/>
              <a:tailEnd/>
            </a:ln>
            <a:effectLst/>
          </p:spPr>
          <p:txBody>
            <a:bodyPr lIns="92075" tIns="46038" rIns="92075" bIns="46038" anchor="ctr">
              <a:spAutoFit/>
            </a:bodyPr>
            <a:lstStyle/>
            <a:p>
              <a:pPr algn="ctr">
                <a:defRPr/>
              </a:pPr>
              <a:r>
                <a:rPr kumimoji="0" lang="en-US" sz="1100" b="1">
                  <a:solidFill>
                    <a:schemeClr val="tx2"/>
                  </a:solidFill>
                  <a:effectLst>
                    <a:outerShdw blurRad="38100" dist="38100" dir="2700000" algn="tl">
                      <a:srgbClr val="000000"/>
                    </a:outerShdw>
                  </a:effectLst>
                  <a:latin typeface="Verdana" pitchFamily="34" charset="0"/>
                </a:rPr>
                <a:t>AGRO-</a:t>
              </a:r>
            </a:p>
            <a:p>
              <a:pPr algn="ctr">
                <a:defRPr/>
              </a:pPr>
              <a:r>
                <a:rPr kumimoji="0" lang="en-US" sz="1100" b="1">
                  <a:solidFill>
                    <a:schemeClr val="tx2"/>
                  </a:solidFill>
                  <a:effectLst>
                    <a:outerShdw blurRad="38100" dist="38100" dir="2700000" algn="tl">
                      <a:srgbClr val="000000"/>
                    </a:outerShdw>
                  </a:effectLst>
                  <a:latin typeface="Verdana" pitchFamily="34" charset="0"/>
                </a:rPr>
                <a:t>INDUSTRI</a:t>
              </a:r>
            </a:p>
          </p:txBody>
        </p:sp>
        <p:sp>
          <p:nvSpPr>
            <p:cNvPr id="756755" name="Rectangle 19"/>
            <p:cNvSpPr>
              <a:spLocks noChangeArrowheads="1"/>
            </p:cNvSpPr>
            <p:nvPr/>
          </p:nvSpPr>
          <p:spPr bwMode="auto">
            <a:xfrm>
              <a:off x="4696" y="1258"/>
              <a:ext cx="840" cy="460"/>
            </a:xfrm>
            <a:prstGeom prst="rect">
              <a:avLst/>
            </a:prstGeom>
            <a:noFill/>
            <a:ln w="9525">
              <a:noFill/>
              <a:miter lim="800000"/>
              <a:headEnd/>
              <a:tailEnd/>
            </a:ln>
            <a:effectLst/>
          </p:spPr>
          <p:txBody>
            <a:bodyPr lIns="92075" tIns="46038" rIns="92075" bIns="46038" anchor="ctr">
              <a:spAutoFit/>
            </a:bodyPr>
            <a:lstStyle/>
            <a:p>
              <a:pPr algn="ctr">
                <a:defRPr/>
              </a:pPr>
              <a:r>
                <a:rPr kumimoji="0" lang="en-US" sz="1100" b="1">
                  <a:solidFill>
                    <a:schemeClr val="tx2"/>
                  </a:solidFill>
                  <a:effectLst>
                    <a:outerShdw blurRad="38100" dist="38100" dir="2700000" algn="tl">
                      <a:srgbClr val="000000"/>
                    </a:outerShdw>
                  </a:effectLst>
                  <a:latin typeface="Verdana" pitchFamily="34" charset="0"/>
                </a:rPr>
                <a:t>PEMASARAN</a:t>
              </a:r>
              <a:endParaRPr kumimoji="0" lang="en-US" sz="1100" b="1" i="1">
                <a:solidFill>
                  <a:schemeClr val="tx2"/>
                </a:solidFill>
                <a:effectLst>
                  <a:outerShdw blurRad="38100" dist="38100" dir="2700000" algn="tl">
                    <a:srgbClr val="000000"/>
                  </a:outerShdw>
                </a:effectLst>
                <a:latin typeface="Verdana" pitchFamily="34" charset="0"/>
              </a:endParaRPr>
            </a:p>
            <a:p>
              <a:pPr algn="ctr">
                <a:defRPr/>
              </a:pPr>
              <a:r>
                <a:rPr kumimoji="0" lang="en-US" sz="1100" b="1">
                  <a:solidFill>
                    <a:schemeClr val="tx2"/>
                  </a:solidFill>
                  <a:effectLst>
                    <a:outerShdw blurRad="38100" dist="38100" dir="2700000" algn="tl">
                      <a:srgbClr val="000000"/>
                    </a:outerShdw>
                  </a:effectLst>
                  <a:latin typeface="Verdana" pitchFamily="34" charset="0"/>
                </a:rPr>
                <a:t>INTER-</a:t>
              </a:r>
            </a:p>
            <a:p>
              <a:pPr algn="ctr">
                <a:defRPr/>
              </a:pPr>
              <a:r>
                <a:rPr kumimoji="0" lang="en-US" sz="1100" b="1">
                  <a:solidFill>
                    <a:schemeClr val="tx2"/>
                  </a:solidFill>
                  <a:effectLst>
                    <a:outerShdw blurRad="38100" dist="38100" dir="2700000" algn="tl">
                      <a:srgbClr val="000000"/>
                    </a:outerShdw>
                  </a:effectLst>
                  <a:latin typeface="Verdana" pitchFamily="34" charset="0"/>
                </a:rPr>
                <a:t>NASIONAL</a:t>
              </a:r>
              <a:endParaRPr kumimoji="0" lang="en-US" sz="1100" b="1">
                <a:solidFill>
                  <a:schemeClr val="tx2"/>
                </a:solidFill>
                <a:effectLst>
                  <a:outerShdw blurRad="38100" dist="38100" dir="2700000" algn="tl">
                    <a:srgbClr val="000000"/>
                  </a:outerShdw>
                </a:effectLst>
                <a:latin typeface="Arial" charset="0"/>
              </a:endParaRPr>
            </a:p>
          </p:txBody>
        </p:sp>
        <p:sp>
          <p:nvSpPr>
            <p:cNvPr id="149534" name="Line 20"/>
            <p:cNvSpPr>
              <a:spLocks noChangeShapeType="1"/>
            </p:cNvSpPr>
            <p:nvPr/>
          </p:nvSpPr>
          <p:spPr bwMode="auto">
            <a:xfrm>
              <a:off x="2260" y="1872"/>
              <a:ext cx="2436" cy="0"/>
            </a:xfrm>
            <a:prstGeom prst="line">
              <a:avLst/>
            </a:prstGeom>
            <a:noFill/>
            <a:ln w="28575" cap="rnd">
              <a:solidFill>
                <a:schemeClr val="tx1"/>
              </a:solidFill>
              <a:prstDash val="sysDot"/>
              <a:round/>
              <a:headEnd/>
              <a:tailEnd type="triangle" w="med" len="med"/>
            </a:ln>
          </p:spPr>
          <p:txBody>
            <a:bodyPr wrap="none" anchor="ctr"/>
            <a:lstStyle/>
            <a:p>
              <a:endParaRPr lang="en-US"/>
            </a:p>
          </p:txBody>
        </p:sp>
        <p:sp>
          <p:nvSpPr>
            <p:cNvPr id="149535" name="Line 21"/>
            <p:cNvSpPr>
              <a:spLocks noChangeShapeType="1"/>
            </p:cNvSpPr>
            <p:nvPr/>
          </p:nvSpPr>
          <p:spPr bwMode="auto">
            <a:xfrm>
              <a:off x="2260" y="1968"/>
              <a:ext cx="1284" cy="0"/>
            </a:xfrm>
            <a:prstGeom prst="line">
              <a:avLst/>
            </a:prstGeom>
            <a:noFill/>
            <a:ln w="28575" cap="rnd">
              <a:solidFill>
                <a:schemeClr val="tx1"/>
              </a:solidFill>
              <a:prstDash val="sysDot"/>
              <a:round/>
              <a:headEnd/>
              <a:tailEnd type="triangle" w="med" len="med"/>
            </a:ln>
          </p:spPr>
          <p:txBody>
            <a:bodyPr wrap="none" anchor="ctr"/>
            <a:lstStyle/>
            <a:p>
              <a:endParaRPr lang="en-US"/>
            </a:p>
          </p:txBody>
        </p:sp>
        <p:sp>
          <p:nvSpPr>
            <p:cNvPr id="149536" name="Line 22"/>
            <p:cNvSpPr>
              <a:spLocks noChangeShapeType="1"/>
            </p:cNvSpPr>
            <p:nvPr/>
          </p:nvSpPr>
          <p:spPr bwMode="auto">
            <a:xfrm>
              <a:off x="3234" y="2064"/>
              <a:ext cx="1462" cy="0"/>
            </a:xfrm>
            <a:prstGeom prst="line">
              <a:avLst/>
            </a:prstGeom>
            <a:noFill/>
            <a:ln w="28575" cap="rnd">
              <a:solidFill>
                <a:schemeClr val="tx1"/>
              </a:solidFill>
              <a:prstDash val="sysDot"/>
              <a:round/>
              <a:headEnd/>
              <a:tailEnd type="triangle" w="med" len="med"/>
            </a:ln>
          </p:spPr>
          <p:txBody>
            <a:bodyPr wrap="none" anchor="ctr"/>
            <a:lstStyle/>
            <a:p>
              <a:endParaRPr lang="en-US"/>
            </a:p>
          </p:txBody>
        </p:sp>
        <p:sp>
          <p:nvSpPr>
            <p:cNvPr id="149537" name="Line 23"/>
            <p:cNvSpPr>
              <a:spLocks noChangeShapeType="1"/>
            </p:cNvSpPr>
            <p:nvPr/>
          </p:nvSpPr>
          <p:spPr bwMode="auto">
            <a:xfrm>
              <a:off x="4386" y="2160"/>
              <a:ext cx="310" cy="0"/>
            </a:xfrm>
            <a:prstGeom prst="line">
              <a:avLst/>
            </a:prstGeom>
            <a:noFill/>
            <a:ln w="28575" cap="rnd">
              <a:solidFill>
                <a:schemeClr val="tx1"/>
              </a:solidFill>
              <a:prstDash val="sysDot"/>
              <a:round/>
              <a:headEnd/>
              <a:tailEnd type="triangle" w="med" len="med"/>
            </a:ln>
          </p:spPr>
          <p:txBody>
            <a:bodyPr wrap="none" anchor="ctr"/>
            <a:lstStyle/>
            <a:p>
              <a:endParaRPr lang="en-US"/>
            </a:p>
          </p:txBody>
        </p:sp>
      </p:grpSp>
      <p:sp>
        <p:nvSpPr>
          <p:cNvPr id="756760" name="Text Box 24"/>
          <p:cNvSpPr txBox="1">
            <a:spLocks noChangeArrowheads="1"/>
          </p:cNvSpPr>
          <p:nvPr/>
        </p:nvSpPr>
        <p:spPr bwMode="auto">
          <a:xfrm>
            <a:off x="609600" y="3276600"/>
            <a:ext cx="6342063" cy="350838"/>
          </a:xfrm>
          <a:prstGeom prst="rect">
            <a:avLst/>
          </a:prstGeom>
          <a:noFill/>
          <a:ln w="9525">
            <a:noFill/>
            <a:miter lim="800000"/>
            <a:headEnd/>
            <a:tailEnd/>
          </a:ln>
          <a:effectLst/>
        </p:spPr>
        <p:txBody>
          <a:bodyPr>
            <a:spAutoFit/>
          </a:bodyPr>
          <a:lstStyle/>
          <a:p>
            <a:pPr>
              <a:defRPr/>
            </a:pPr>
            <a:r>
              <a:rPr kumimoji="0" lang="en-US" sz="1700" b="1">
                <a:latin typeface="Verdana" pitchFamily="34" charset="0"/>
              </a:rPr>
              <a:t>2.  MATA RANTAI PEMASARAN TERLALU PANJANG</a:t>
            </a:r>
            <a:endParaRPr kumimoji="0" lang="en-GB" sz="1700" b="1">
              <a:effectLst>
                <a:outerShdw blurRad="38100" dist="38100" dir="2700000" algn="tl">
                  <a:srgbClr val="000000"/>
                </a:outerShdw>
              </a:effectLst>
            </a:endParaRPr>
          </a:p>
        </p:txBody>
      </p:sp>
      <p:sp>
        <p:nvSpPr>
          <p:cNvPr id="756761" name="Text Box 25"/>
          <p:cNvSpPr txBox="1">
            <a:spLocks noChangeArrowheads="1"/>
          </p:cNvSpPr>
          <p:nvPr/>
        </p:nvSpPr>
        <p:spPr bwMode="auto">
          <a:xfrm>
            <a:off x="609600" y="5791200"/>
            <a:ext cx="7772400" cy="609600"/>
          </a:xfrm>
          <a:prstGeom prst="rect">
            <a:avLst/>
          </a:prstGeom>
          <a:noFill/>
          <a:ln w="9525">
            <a:noFill/>
            <a:miter lim="800000"/>
            <a:headEnd/>
            <a:tailEnd/>
          </a:ln>
          <a:effectLst/>
        </p:spPr>
        <p:txBody>
          <a:bodyPr>
            <a:spAutoFit/>
          </a:bodyPr>
          <a:lstStyle/>
          <a:p>
            <a:pPr marL="347663" indent="-347663">
              <a:defRPr/>
            </a:pPr>
            <a:r>
              <a:rPr kumimoji="0" lang="en-US" sz="1700" b="1">
                <a:latin typeface="Verdana" pitchFamily="34" charset="0"/>
              </a:rPr>
              <a:t>4.  PEMBANGUNAN TIDAK BERKELANJUTAN / RAWAN  LINGKUNGAN</a:t>
            </a:r>
            <a:endParaRPr kumimoji="0" lang="en-GB" sz="1700" b="1">
              <a:effectLst>
                <a:outerShdw blurRad="38100" dist="38100" dir="2700000" algn="tl">
                  <a:srgbClr val="000000"/>
                </a:outerShdw>
              </a:effectLst>
            </a:endParaRPr>
          </a:p>
        </p:txBody>
      </p:sp>
      <p:sp>
        <p:nvSpPr>
          <p:cNvPr id="756762" name="Text Box 26"/>
          <p:cNvSpPr txBox="1">
            <a:spLocks noChangeArrowheads="1"/>
          </p:cNvSpPr>
          <p:nvPr/>
        </p:nvSpPr>
        <p:spPr bwMode="auto">
          <a:xfrm>
            <a:off x="609600" y="5105400"/>
            <a:ext cx="8077200" cy="625475"/>
          </a:xfrm>
          <a:prstGeom prst="rect">
            <a:avLst/>
          </a:prstGeom>
          <a:noFill/>
          <a:ln w="9525">
            <a:noFill/>
            <a:miter lim="800000"/>
            <a:headEnd/>
            <a:tailEnd/>
          </a:ln>
        </p:spPr>
        <p:txBody>
          <a:bodyPr>
            <a:spAutoFit/>
          </a:bodyPr>
          <a:lstStyle/>
          <a:p>
            <a:pPr marL="347663" indent="-347663"/>
            <a:r>
              <a:rPr kumimoji="0" lang="en-US" sz="1700" b="1">
                <a:latin typeface="Verdana" pitchFamily="34" charset="0"/>
              </a:rPr>
              <a:t>3.  SUB-SISTEM PENDUKUNG TIDAK MEMENUHI KEBUTUHAN SISTEM</a:t>
            </a:r>
            <a:r>
              <a:rPr kumimoji="0" lang="en-US" sz="1800" b="1">
                <a:latin typeface="Verdana" pitchFamily="34" charset="0"/>
              </a:rPr>
              <a:t> </a:t>
            </a:r>
            <a:r>
              <a:rPr kumimoji="0" lang="en-US" sz="1800">
                <a:latin typeface="Verdana" pitchFamily="34" charset="0"/>
              </a:rPr>
              <a:t>AGRIBISNIS</a:t>
            </a:r>
            <a:r>
              <a:rPr kumimoji="0" lang="en-US" sz="1800" b="1">
                <a:latin typeface="Verdana" pitchFamily="34" charset="0"/>
              </a:rPr>
              <a:t> </a:t>
            </a:r>
            <a:endParaRPr kumimoji="0" lang="en-GB" sz="1800" b="1">
              <a:latin typeface="Verdana" pitchFamily="34" charset="0"/>
            </a:endParaRPr>
          </a:p>
        </p:txBody>
      </p:sp>
      <p:grpSp>
        <p:nvGrpSpPr>
          <p:cNvPr id="3" name="Group 27"/>
          <p:cNvGrpSpPr>
            <a:grpSpLocks/>
          </p:cNvGrpSpPr>
          <p:nvPr/>
        </p:nvGrpSpPr>
        <p:grpSpPr bwMode="auto">
          <a:xfrm>
            <a:off x="685800" y="4057650"/>
            <a:ext cx="7620000" cy="839788"/>
            <a:chOff x="432" y="2556"/>
            <a:chExt cx="4800" cy="529"/>
          </a:xfrm>
        </p:grpSpPr>
        <p:sp>
          <p:nvSpPr>
            <p:cNvPr id="756764" name="Rectangle 28"/>
            <p:cNvSpPr>
              <a:spLocks noChangeArrowheads="1"/>
            </p:cNvSpPr>
            <p:nvPr/>
          </p:nvSpPr>
          <p:spPr bwMode="auto">
            <a:xfrm>
              <a:off x="432" y="2556"/>
              <a:ext cx="4800" cy="529"/>
            </a:xfrm>
            <a:prstGeom prst="rect">
              <a:avLst/>
            </a:prstGeom>
            <a:gradFill rotWithShape="1">
              <a:gsLst>
                <a:gs pos="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r>
                <a:rPr kumimoji="0" lang="en-US" sz="1400" b="1">
                  <a:solidFill>
                    <a:schemeClr val="tx2"/>
                  </a:solidFill>
                  <a:latin typeface="Verdana" pitchFamily="34" charset="0"/>
                </a:rPr>
                <a:t>PENDUKUNG</a:t>
              </a:r>
            </a:p>
            <a:p>
              <a:pPr algn="ctr">
                <a:defRPr/>
              </a:pPr>
              <a:endParaRPr kumimoji="0" lang="en-US" sz="1400" b="1">
                <a:solidFill>
                  <a:schemeClr val="tx2"/>
                </a:solidFill>
                <a:latin typeface="Verdana" pitchFamily="34" charset="0"/>
              </a:endParaRPr>
            </a:p>
            <a:p>
              <a:pPr algn="ctr">
                <a:defRPr/>
              </a:pPr>
              <a:r>
                <a:rPr kumimoji="0" lang="en-US" sz="1200" b="1">
                  <a:solidFill>
                    <a:schemeClr val="tx2"/>
                  </a:solidFill>
                  <a:latin typeface="Tahoma" charset="0"/>
                </a:rPr>
                <a:t>KEBIJAKAN   TEKNOLOGI      SOSIAL        INFRASTUKTUR       IKLIM USAHA       INFORMASI</a:t>
              </a:r>
            </a:p>
          </p:txBody>
        </p:sp>
        <p:sp>
          <p:nvSpPr>
            <p:cNvPr id="149518" name="Line 29"/>
            <p:cNvSpPr>
              <a:spLocks noChangeShapeType="1"/>
            </p:cNvSpPr>
            <p:nvPr/>
          </p:nvSpPr>
          <p:spPr bwMode="auto">
            <a:xfrm>
              <a:off x="547" y="2844"/>
              <a:ext cx="4570" cy="0"/>
            </a:xfrm>
            <a:prstGeom prst="line">
              <a:avLst/>
            </a:prstGeom>
            <a:noFill/>
            <a:ln w="12700">
              <a:solidFill>
                <a:schemeClr val="tx1"/>
              </a:solidFill>
              <a:round/>
              <a:headEnd type="none" w="sm" len="sm"/>
              <a:tailEnd type="none" w="sm" len="sm"/>
            </a:ln>
          </p:spPr>
          <p:txBody>
            <a:bodyPr wrap="none" anchor="ctr"/>
            <a:lstStyle/>
            <a:p>
              <a:endParaRPr lang="en-US"/>
            </a:p>
          </p:txBody>
        </p:sp>
      </p:grpSp>
      <p:sp>
        <p:nvSpPr>
          <p:cNvPr id="756766" name="Line 30"/>
          <p:cNvSpPr>
            <a:spLocks noChangeShapeType="1"/>
          </p:cNvSpPr>
          <p:nvPr/>
        </p:nvSpPr>
        <p:spPr bwMode="auto">
          <a:xfrm flipV="1">
            <a:off x="1731963" y="3657600"/>
            <a:ext cx="0" cy="376238"/>
          </a:xfrm>
          <a:prstGeom prst="line">
            <a:avLst/>
          </a:prstGeom>
          <a:noFill/>
          <a:ln w="38100">
            <a:solidFill>
              <a:schemeClr val="tx1"/>
            </a:solidFill>
            <a:round/>
            <a:headEnd/>
            <a:tailEnd type="triangle" w="med" len="med"/>
          </a:ln>
        </p:spPr>
        <p:txBody>
          <a:bodyPr wrap="none" anchor="ctr"/>
          <a:lstStyle/>
          <a:p>
            <a:endParaRPr lang="en-US"/>
          </a:p>
        </p:txBody>
      </p:sp>
      <p:sp>
        <p:nvSpPr>
          <p:cNvPr id="756767" name="Line 31"/>
          <p:cNvSpPr>
            <a:spLocks noChangeShapeType="1"/>
          </p:cNvSpPr>
          <p:nvPr/>
        </p:nvSpPr>
        <p:spPr bwMode="auto">
          <a:xfrm flipV="1">
            <a:off x="5349875" y="3657600"/>
            <a:ext cx="0" cy="376238"/>
          </a:xfrm>
          <a:prstGeom prst="line">
            <a:avLst/>
          </a:prstGeom>
          <a:noFill/>
          <a:ln w="38100">
            <a:solidFill>
              <a:schemeClr val="tx1"/>
            </a:solidFill>
            <a:round/>
            <a:headEnd type="none" w="med" len="sm"/>
            <a:tailEnd type="triangle" w="med" len="med"/>
          </a:ln>
        </p:spPr>
        <p:txBody>
          <a:bodyPr wrap="none" anchor="ctr"/>
          <a:lstStyle/>
          <a:p>
            <a:endParaRPr lang="en-US"/>
          </a:p>
        </p:txBody>
      </p:sp>
      <p:sp>
        <p:nvSpPr>
          <p:cNvPr id="756768" name="Line 32"/>
          <p:cNvSpPr>
            <a:spLocks noChangeShapeType="1"/>
          </p:cNvSpPr>
          <p:nvPr/>
        </p:nvSpPr>
        <p:spPr bwMode="auto">
          <a:xfrm flipV="1">
            <a:off x="7318375" y="3657600"/>
            <a:ext cx="0" cy="376238"/>
          </a:xfrm>
          <a:prstGeom prst="line">
            <a:avLst/>
          </a:prstGeom>
          <a:noFill/>
          <a:ln w="38100">
            <a:solidFill>
              <a:schemeClr val="tx1"/>
            </a:solidFill>
            <a:round/>
            <a:headEnd type="none" w="med" len="sm"/>
            <a:tailEnd type="triangle" w="med" len="med"/>
          </a:ln>
        </p:spPr>
        <p:txBody>
          <a:bodyPr wrap="none" anchor="ctr"/>
          <a:lstStyle/>
          <a:p>
            <a:endParaRPr lang="en-US"/>
          </a:p>
        </p:txBody>
      </p:sp>
      <p:sp>
        <p:nvSpPr>
          <p:cNvPr id="756769" name="Line 33"/>
          <p:cNvSpPr>
            <a:spLocks noChangeShapeType="1"/>
          </p:cNvSpPr>
          <p:nvPr/>
        </p:nvSpPr>
        <p:spPr bwMode="auto">
          <a:xfrm flipV="1">
            <a:off x="3340100" y="3657600"/>
            <a:ext cx="0" cy="376238"/>
          </a:xfrm>
          <a:prstGeom prst="line">
            <a:avLst/>
          </a:prstGeom>
          <a:noFill/>
          <a:ln w="38100">
            <a:solidFill>
              <a:schemeClr val="tx1"/>
            </a:solidFill>
            <a:round/>
            <a:headEnd/>
            <a:tailEnd type="triangle" w="med" len="med"/>
          </a:ln>
        </p:spPr>
        <p:txBody>
          <a:bodyPr wrap="none" anchor="ctr"/>
          <a:lstStyle/>
          <a:p>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756738"/>
                                        </p:tgtEl>
                                        <p:attrNameLst>
                                          <p:attrName>style.visibility</p:attrName>
                                        </p:attrNameLst>
                                      </p:cBhvr>
                                      <p:to>
                                        <p:strVal val="visible"/>
                                      </p:to>
                                    </p:set>
                                    <p:animEffect transition="in" filter="fade">
                                      <p:cBhvr>
                                        <p:cTn id="7" dur="768" decel="100000"/>
                                        <p:tgtEl>
                                          <p:spTgt spid="756738"/>
                                        </p:tgtEl>
                                      </p:cBhvr>
                                    </p:animEffect>
                                    <p:animScale>
                                      <p:cBhvr>
                                        <p:cTn id="8" dur="768" decel="100000"/>
                                        <p:tgtEl>
                                          <p:spTgt spid="756738"/>
                                        </p:tgtEl>
                                      </p:cBhvr>
                                      <p:from x="10000" y="10000"/>
                                      <p:to x="200000" y="450000"/>
                                    </p:animScale>
                                    <p:animScale>
                                      <p:cBhvr>
                                        <p:cTn id="9" dur="1230" accel="100000" fill="hold">
                                          <p:stCondLst>
                                            <p:cond delay="768"/>
                                          </p:stCondLst>
                                        </p:cTn>
                                        <p:tgtEl>
                                          <p:spTgt spid="756738"/>
                                        </p:tgtEl>
                                      </p:cBhvr>
                                      <p:from x="200000" y="450000"/>
                                      <p:to x="100000" y="100000"/>
                                    </p:animScale>
                                    <p:set>
                                      <p:cBhvr>
                                        <p:cTn id="10" dur="768" fill="hold"/>
                                        <p:tgtEl>
                                          <p:spTgt spid="756738"/>
                                        </p:tgtEl>
                                        <p:attrNameLst>
                                          <p:attrName>ppt_x</p:attrName>
                                        </p:attrNameLst>
                                      </p:cBhvr>
                                      <p:to>
                                        <p:strVal val="(0.5)"/>
                                      </p:to>
                                    </p:set>
                                    <p:anim from="(0.5)" to="(#ppt_x)" calcmode="lin" valueType="num">
                                      <p:cBhvr>
                                        <p:cTn id="11" dur="1230" accel="100000" fill="hold">
                                          <p:stCondLst>
                                            <p:cond delay="768"/>
                                          </p:stCondLst>
                                        </p:cTn>
                                        <p:tgtEl>
                                          <p:spTgt spid="756738"/>
                                        </p:tgtEl>
                                        <p:attrNameLst>
                                          <p:attrName>ppt_x</p:attrName>
                                        </p:attrNameLst>
                                      </p:cBhvr>
                                    </p:anim>
                                    <p:set>
                                      <p:cBhvr>
                                        <p:cTn id="12" dur="768" fill="hold"/>
                                        <p:tgtEl>
                                          <p:spTgt spid="756738"/>
                                        </p:tgtEl>
                                        <p:attrNameLst>
                                          <p:attrName>ppt_y</p:attrName>
                                        </p:attrNameLst>
                                      </p:cBhvr>
                                      <p:to>
                                        <p:strVal val="(#ppt_y+0.4)"/>
                                      </p:to>
                                    </p:set>
                                    <p:anim from="(#ppt_y+0.4)" to="(#ppt_y)" calcmode="lin" valueType="num">
                                      <p:cBhvr>
                                        <p:cTn id="13" dur="1230" accel="100000" fill="hold">
                                          <p:stCondLst>
                                            <p:cond delay="768"/>
                                          </p:stCondLst>
                                        </p:cTn>
                                        <p:tgtEl>
                                          <p:spTgt spid="756738"/>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756739"/>
                                        </p:tgtEl>
                                        <p:attrNameLst>
                                          <p:attrName>style.visibility</p:attrName>
                                        </p:attrNameLst>
                                      </p:cBhvr>
                                      <p:to>
                                        <p:strVal val="visible"/>
                                      </p:to>
                                    </p:set>
                                    <p:animEffect transition="in" filter="box(in)">
                                      <p:cBhvr>
                                        <p:cTn id="18" dur="500"/>
                                        <p:tgtEl>
                                          <p:spTgt spid="756739"/>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diamond(in)">
                                      <p:cBhvr>
                                        <p:cTn id="23" dur="20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756760"/>
                                        </p:tgtEl>
                                        <p:attrNameLst>
                                          <p:attrName>style.visibility</p:attrName>
                                        </p:attrNameLst>
                                      </p:cBhvr>
                                      <p:to>
                                        <p:strVal val="visible"/>
                                      </p:to>
                                    </p:set>
                                    <p:anim calcmode="lin" valueType="num">
                                      <p:cBhvr additive="base">
                                        <p:cTn id="28" dur="500" fill="hold"/>
                                        <p:tgtEl>
                                          <p:spTgt spid="756760"/>
                                        </p:tgtEl>
                                        <p:attrNameLst>
                                          <p:attrName>ppt_x</p:attrName>
                                        </p:attrNameLst>
                                      </p:cBhvr>
                                      <p:tavLst>
                                        <p:tav tm="0">
                                          <p:val>
                                            <p:strVal val="#ppt_x"/>
                                          </p:val>
                                        </p:tav>
                                        <p:tav tm="100000">
                                          <p:val>
                                            <p:strVal val="#ppt_x"/>
                                          </p:val>
                                        </p:tav>
                                      </p:tavLst>
                                    </p:anim>
                                    <p:anim calcmode="lin" valueType="num">
                                      <p:cBhvr additive="base">
                                        <p:cTn id="29" dur="500" fill="hold"/>
                                        <p:tgtEl>
                                          <p:spTgt spid="756760"/>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checkerboard(across)">
                                      <p:cBhvr>
                                        <p:cTn id="34" dur="500"/>
                                        <p:tgtEl>
                                          <p:spTgt spid="3"/>
                                        </p:tgtEl>
                                      </p:cBhvr>
                                    </p:animEffect>
                                  </p:childTnLst>
                                </p:cTn>
                              </p:par>
                              <p:par>
                                <p:cTn id="35" presetID="2" presetClass="entr" presetSubtype="4" fill="hold" grpId="0" nodeType="withEffect">
                                  <p:stCondLst>
                                    <p:cond delay="0"/>
                                  </p:stCondLst>
                                  <p:childTnLst>
                                    <p:set>
                                      <p:cBhvr>
                                        <p:cTn id="36" dur="1" fill="hold">
                                          <p:stCondLst>
                                            <p:cond delay="0"/>
                                          </p:stCondLst>
                                        </p:cTn>
                                        <p:tgtEl>
                                          <p:spTgt spid="756766"/>
                                        </p:tgtEl>
                                        <p:attrNameLst>
                                          <p:attrName>style.visibility</p:attrName>
                                        </p:attrNameLst>
                                      </p:cBhvr>
                                      <p:to>
                                        <p:strVal val="visible"/>
                                      </p:to>
                                    </p:set>
                                    <p:anim calcmode="lin" valueType="num">
                                      <p:cBhvr additive="base">
                                        <p:cTn id="37" dur="500" fill="hold"/>
                                        <p:tgtEl>
                                          <p:spTgt spid="756766"/>
                                        </p:tgtEl>
                                        <p:attrNameLst>
                                          <p:attrName>ppt_x</p:attrName>
                                        </p:attrNameLst>
                                      </p:cBhvr>
                                      <p:tavLst>
                                        <p:tav tm="0">
                                          <p:val>
                                            <p:strVal val="#ppt_x"/>
                                          </p:val>
                                        </p:tav>
                                        <p:tav tm="100000">
                                          <p:val>
                                            <p:strVal val="#ppt_x"/>
                                          </p:val>
                                        </p:tav>
                                      </p:tavLst>
                                    </p:anim>
                                    <p:anim calcmode="lin" valueType="num">
                                      <p:cBhvr additive="base">
                                        <p:cTn id="38" dur="500" fill="hold"/>
                                        <p:tgtEl>
                                          <p:spTgt spid="756766"/>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756769"/>
                                        </p:tgtEl>
                                        <p:attrNameLst>
                                          <p:attrName>style.visibility</p:attrName>
                                        </p:attrNameLst>
                                      </p:cBhvr>
                                      <p:to>
                                        <p:strVal val="visible"/>
                                      </p:to>
                                    </p:set>
                                    <p:anim calcmode="lin" valueType="num">
                                      <p:cBhvr additive="base">
                                        <p:cTn id="41" dur="500" fill="hold"/>
                                        <p:tgtEl>
                                          <p:spTgt spid="756769"/>
                                        </p:tgtEl>
                                        <p:attrNameLst>
                                          <p:attrName>ppt_x</p:attrName>
                                        </p:attrNameLst>
                                      </p:cBhvr>
                                      <p:tavLst>
                                        <p:tav tm="0">
                                          <p:val>
                                            <p:strVal val="#ppt_x"/>
                                          </p:val>
                                        </p:tav>
                                        <p:tav tm="100000">
                                          <p:val>
                                            <p:strVal val="#ppt_x"/>
                                          </p:val>
                                        </p:tav>
                                      </p:tavLst>
                                    </p:anim>
                                    <p:anim calcmode="lin" valueType="num">
                                      <p:cBhvr additive="base">
                                        <p:cTn id="42" dur="500" fill="hold"/>
                                        <p:tgtEl>
                                          <p:spTgt spid="756769"/>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756767"/>
                                        </p:tgtEl>
                                        <p:attrNameLst>
                                          <p:attrName>style.visibility</p:attrName>
                                        </p:attrNameLst>
                                      </p:cBhvr>
                                      <p:to>
                                        <p:strVal val="visible"/>
                                      </p:to>
                                    </p:set>
                                    <p:anim calcmode="lin" valueType="num">
                                      <p:cBhvr additive="base">
                                        <p:cTn id="45" dur="500" fill="hold"/>
                                        <p:tgtEl>
                                          <p:spTgt spid="756767"/>
                                        </p:tgtEl>
                                        <p:attrNameLst>
                                          <p:attrName>ppt_x</p:attrName>
                                        </p:attrNameLst>
                                      </p:cBhvr>
                                      <p:tavLst>
                                        <p:tav tm="0">
                                          <p:val>
                                            <p:strVal val="#ppt_x"/>
                                          </p:val>
                                        </p:tav>
                                        <p:tav tm="100000">
                                          <p:val>
                                            <p:strVal val="#ppt_x"/>
                                          </p:val>
                                        </p:tav>
                                      </p:tavLst>
                                    </p:anim>
                                    <p:anim calcmode="lin" valueType="num">
                                      <p:cBhvr additive="base">
                                        <p:cTn id="46" dur="500" fill="hold"/>
                                        <p:tgtEl>
                                          <p:spTgt spid="756767"/>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756768"/>
                                        </p:tgtEl>
                                        <p:attrNameLst>
                                          <p:attrName>style.visibility</p:attrName>
                                        </p:attrNameLst>
                                      </p:cBhvr>
                                      <p:to>
                                        <p:strVal val="visible"/>
                                      </p:to>
                                    </p:set>
                                    <p:anim calcmode="lin" valueType="num">
                                      <p:cBhvr additive="base">
                                        <p:cTn id="49" dur="500" fill="hold"/>
                                        <p:tgtEl>
                                          <p:spTgt spid="756768"/>
                                        </p:tgtEl>
                                        <p:attrNameLst>
                                          <p:attrName>ppt_x</p:attrName>
                                        </p:attrNameLst>
                                      </p:cBhvr>
                                      <p:tavLst>
                                        <p:tav tm="0">
                                          <p:val>
                                            <p:strVal val="#ppt_x"/>
                                          </p:val>
                                        </p:tav>
                                        <p:tav tm="100000">
                                          <p:val>
                                            <p:strVal val="#ppt_x"/>
                                          </p:val>
                                        </p:tav>
                                      </p:tavLst>
                                    </p:anim>
                                    <p:anim calcmode="lin" valueType="num">
                                      <p:cBhvr additive="base">
                                        <p:cTn id="50" dur="500" fill="hold"/>
                                        <p:tgtEl>
                                          <p:spTgt spid="75676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756762"/>
                                        </p:tgtEl>
                                        <p:attrNameLst>
                                          <p:attrName>style.visibility</p:attrName>
                                        </p:attrNameLst>
                                      </p:cBhvr>
                                      <p:to>
                                        <p:strVal val="visible"/>
                                      </p:to>
                                    </p:set>
                                    <p:animEffect transition="in" filter="box(in)">
                                      <p:cBhvr>
                                        <p:cTn id="55" dur="500"/>
                                        <p:tgtEl>
                                          <p:spTgt spid="756762"/>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756761"/>
                                        </p:tgtEl>
                                        <p:attrNameLst>
                                          <p:attrName>style.visibility</p:attrName>
                                        </p:attrNameLst>
                                      </p:cBhvr>
                                      <p:to>
                                        <p:strVal val="visible"/>
                                      </p:to>
                                    </p:set>
                                    <p:animEffect transition="in" filter="blinds(horizontal)">
                                      <p:cBhvr>
                                        <p:cTn id="60" dur="500"/>
                                        <p:tgtEl>
                                          <p:spTgt spid="7567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6738" grpId="0"/>
      <p:bldP spid="756739" grpId="0"/>
      <p:bldP spid="756760" grpId="0"/>
      <p:bldP spid="756761" grpId="0"/>
      <p:bldP spid="756762" grpId="0"/>
      <p:bldP spid="756766" grpId="0" animBg="1"/>
      <p:bldP spid="756767" grpId="0" animBg="1"/>
      <p:bldP spid="756768" grpId="0" animBg="1"/>
      <p:bldP spid="75676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a:xfrm>
            <a:off x="228600" y="201613"/>
            <a:ext cx="8686800" cy="642937"/>
          </a:xfrm>
        </p:spPr>
        <p:txBody>
          <a:bodyPr lIns="92075" tIns="46038" rIns="92075" bIns="46038"/>
          <a:lstStyle/>
          <a:p>
            <a:pPr eaLnBrk="1" hangingPunct="1">
              <a:defRPr/>
            </a:pPr>
            <a:r>
              <a:rPr lang="en-US" sz="3200" b="1" smtClean="0">
                <a:solidFill>
                  <a:schemeClr val="tx1"/>
                </a:solidFill>
                <a:latin typeface="Verdana" pitchFamily="34" charset="0"/>
              </a:rPr>
              <a:t>REFORMASI SISTEM AGRIBISNIS</a:t>
            </a:r>
          </a:p>
        </p:txBody>
      </p:sp>
      <p:sp>
        <p:nvSpPr>
          <p:cNvPr id="150531" name="Line 3"/>
          <p:cNvSpPr>
            <a:spLocks noChangeShapeType="1"/>
          </p:cNvSpPr>
          <p:nvPr/>
        </p:nvSpPr>
        <p:spPr bwMode="auto">
          <a:xfrm flipV="1">
            <a:off x="3505200" y="1447800"/>
            <a:ext cx="4648200" cy="0"/>
          </a:xfrm>
          <a:prstGeom prst="line">
            <a:avLst/>
          </a:prstGeom>
          <a:noFill/>
          <a:ln w="28575">
            <a:solidFill>
              <a:schemeClr val="tx1"/>
            </a:solidFill>
            <a:round/>
            <a:headEnd/>
            <a:tailEnd type="triangle" w="med" len="med"/>
          </a:ln>
        </p:spPr>
        <p:txBody>
          <a:bodyPr wrap="none" anchor="ctr"/>
          <a:lstStyle/>
          <a:p>
            <a:endParaRPr lang="en-US"/>
          </a:p>
        </p:txBody>
      </p:sp>
      <p:sp>
        <p:nvSpPr>
          <p:cNvPr id="150532" name="Text Box 4"/>
          <p:cNvSpPr txBox="1">
            <a:spLocks noChangeArrowheads="1"/>
          </p:cNvSpPr>
          <p:nvPr/>
        </p:nvSpPr>
        <p:spPr bwMode="auto">
          <a:xfrm>
            <a:off x="366713" y="957263"/>
            <a:ext cx="4549775" cy="366712"/>
          </a:xfrm>
          <a:prstGeom prst="rect">
            <a:avLst/>
          </a:prstGeom>
          <a:noFill/>
          <a:ln w="9525">
            <a:noFill/>
            <a:miter lim="800000"/>
            <a:headEnd/>
            <a:tailEnd/>
          </a:ln>
        </p:spPr>
        <p:txBody>
          <a:bodyPr>
            <a:spAutoFit/>
          </a:bodyPr>
          <a:lstStyle/>
          <a:p>
            <a:r>
              <a:rPr kumimoji="0" lang="en-US" sz="1800" b="1">
                <a:latin typeface="Verdana" pitchFamily="34" charset="0"/>
              </a:rPr>
              <a:t>1. ORIENTASI PASAR </a:t>
            </a:r>
            <a:endParaRPr kumimoji="0" lang="en-GB" sz="2000" b="1"/>
          </a:p>
        </p:txBody>
      </p:sp>
      <p:sp>
        <p:nvSpPr>
          <p:cNvPr id="757765" name="Text Box 5"/>
          <p:cNvSpPr txBox="1">
            <a:spLocks noChangeArrowheads="1"/>
          </p:cNvSpPr>
          <p:nvPr/>
        </p:nvSpPr>
        <p:spPr bwMode="auto">
          <a:xfrm>
            <a:off x="381000" y="3352800"/>
            <a:ext cx="5562600" cy="350838"/>
          </a:xfrm>
          <a:prstGeom prst="rect">
            <a:avLst/>
          </a:prstGeom>
          <a:noFill/>
          <a:ln w="9525">
            <a:noFill/>
            <a:miter lim="800000"/>
            <a:headEnd/>
            <a:tailEnd/>
          </a:ln>
          <a:effectLst/>
        </p:spPr>
        <p:txBody>
          <a:bodyPr>
            <a:spAutoFit/>
          </a:bodyPr>
          <a:lstStyle/>
          <a:p>
            <a:pPr>
              <a:defRPr/>
            </a:pPr>
            <a:r>
              <a:rPr kumimoji="0" lang="en-US" sz="1700" b="1">
                <a:latin typeface="Verdana" pitchFamily="34" charset="0"/>
              </a:rPr>
              <a:t>2.  PERPENDEK MATA RANTAI PEMASARAN</a:t>
            </a:r>
            <a:endParaRPr kumimoji="0" lang="en-GB" sz="1700" b="1">
              <a:effectLst>
                <a:outerShdw blurRad="38100" dist="38100" dir="2700000" algn="tl">
                  <a:srgbClr val="000000"/>
                </a:outerShdw>
              </a:effectLst>
              <a:latin typeface="Verdana" pitchFamily="34" charset="0"/>
            </a:endParaRPr>
          </a:p>
        </p:txBody>
      </p:sp>
      <p:sp>
        <p:nvSpPr>
          <p:cNvPr id="150534" name="Text Box 6"/>
          <p:cNvSpPr txBox="1">
            <a:spLocks noChangeArrowheads="1"/>
          </p:cNvSpPr>
          <p:nvPr/>
        </p:nvSpPr>
        <p:spPr bwMode="auto">
          <a:xfrm>
            <a:off x="361950" y="5943600"/>
            <a:ext cx="8534400" cy="350838"/>
          </a:xfrm>
          <a:prstGeom prst="rect">
            <a:avLst/>
          </a:prstGeom>
          <a:noFill/>
          <a:ln w="9525">
            <a:noFill/>
            <a:miter lim="800000"/>
            <a:headEnd/>
            <a:tailEnd/>
          </a:ln>
        </p:spPr>
        <p:txBody>
          <a:bodyPr>
            <a:spAutoFit/>
          </a:bodyPr>
          <a:lstStyle/>
          <a:p>
            <a:r>
              <a:rPr kumimoji="0" lang="en-US" sz="1700" b="1">
                <a:latin typeface="Verdana" pitchFamily="34" charset="0"/>
              </a:rPr>
              <a:t>4.  PEMBANGUNAN BERKELANJUTAN DAN RAMAH LINGKUNGAN</a:t>
            </a:r>
            <a:endParaRPr kumimoji="0" lang="en-GB" sz="1700" b="1">
              <a:latin typeface="Verdana" pitchFamily="34" charset="0"/>
            </a:endParaRPr>
          </a:p>
        </p:txBody>
      </p:sp>
      <p:sp>
        <p:nvSpPr>
          <p:cNvPr id="150535" name="Text Box 7"/>
          <p:cNvSpPr txBox="1">
            <a:spLocks noChangeArrowheads="1"/>
          </p:cNvSpPr>
          <p:nvPr/>
        </p:nvSpPr>
        <p:spPr bwMode="auto">
          <a:xfrm>
            <a:off x="381000" y="5257800"/>
            <a:ext cx="7924800" cy="609600"/>
          </a:xfrm>
          <a:prstGeom prst="rect">
            <a:avLst/>
          </a:prstGeom>
          <a:noFill/>
          <a:ln w="9525">
            <a:noFill/>
            <a:miter lim="800000"/>
            <a:headEnd/>
            <a:tailEnd/>
          </a:ln>
        </p:spPr>
        <p:txBody>
          <a:bodyPr>
            <a:spAutoFit/>
          </a:bodyPr>
          <a:lstStyle/>
          <a:p>
            <a:r>
              <a:rPr kumimoji="0" lang="en-US" sz="1700" b="1">
                <a:latin typeface="Verdana" pitchFamily="34" charset="0"/>
              </a:rPr>
              <a:t>3. SUB-SISTEM PENDUKUNG MEMENUHI KEBUTUHAN SISTEM</a:t>
            </a:r>
          </a:p>
          <a:p>
            <a:r>
              <a:rPr kumimoji="0" lang="en-US" sz="1700" b="1">
                <a:latin typeface="Verdana" pitchFamily="34" charset="0"/>
              </a:rPr>
              <a:t>    AGRIBISNIS </a:t>
            </a:r>
            <a:endParaRPr kumimoji="0" lang="en-GB" sz="1700" b="1">
              <a:latin typeface="Verdana" pitchFamily="34" charset="0"/>
            </a:endParaRPr>
          </a:p>
        </p:txBody>
      </p:sp>
      <p:grpSp>
        <p:nvGrpSpPr>
          <p:cNvPr id="2" name="Group 8"/>
          <p:cNvGrpSpPr>
            <a:grpSpLocks/>
          </p:cNvGrpSpPr>
          <p:nvPr/>
        </p:nvGrpSpPr>
        <p:grpSpPr bwMode="auto">
          <a:xfrm>
            <a:off x="457200" y="1524000"/>
            <a:ext cx="7705725" cy="1655763"/>
            <a:chOff x="279" y="973"/>
            <a:chExt cx="4854" cy="1124"/>
          </a:xfrm>
        </p:grpSpPr>
        <p:sp>
          <p:nvSpPr>
            <p:cNvPr id="150548" name="Line 9"/>
            <p:cNvSpPr>
              <a:spLocks noChangeShapeType="1"/>
            </p:cNvSpPr>
            <p:nvPr/>
          </p:nvSpPr>
          <p:spPr bwMode="auto">
            <a:xfrm>
              <a:off x="321" y="1248"/>
              <a:ext cx="1743" cy="0"/>
            </a:xfrm>
            <a:prstGeom prst="line">
              <a:avLst/>
            </a:prstGeom>
            <a:noFill/>
            <a:ln w="9525">
              <a:solidFill>
                <a:schemeClr val="tx1"/>
              </a:solidFill>
              <a:round/>
              <a:headEnd type="diamond" w="med" len="med"/>
              <a:tailEnd type="diamond" w="med" len="med"/>
            </a:ln>
          </p:spPr>
          <p:txBody>
            <a:bodyPr wrap="none" anchor="ctr"/>
            <a:lstStyle/>
            <a:p>
              <a:endParaRPr lang="en-US"/>
            </a:p>
          </p:txBody>
        </p:sp>
        <p:sp>
          <p:nvSpPr>
            <p:cNvPr id="757770" name="Text Box 10"/>
            <p:cNvSpPr txBox="1">
              <a:spLocks noChangeArrowheads="1"/>
            </p:cNvSpPr>
            <p:nvPr/>
          </p:nvSpPr>
          <p:spPr bwMode="auto">
            <a:xfrm>
              <a:off x="279" y="973"/>
              <a:ext cx="1824" cy="213"/>
            </a:xfrm>
            <a:prstGeom prst="rect">
              <a:avLst/>
            </a:prstGeom>
            <a:gradFill rotWithShape="1">
              <a:gsLst>
                <a:gs pos="0">
                  <a:schemeClr val="accent1">
                    <a:alpha val="50000"/>
                  </a:schemeClr>
                </a:gs>
                <a:gs pos="100000">
                  <a:schemeClr val="folHlink"/>
                </a:gs>
              </a:gsLst>
              <a:lin ang="5400000" scaled="1"/>
            </a:gradFill>
            <a:ln w="9525">
              <a:solidFill>
                <a:schemeClr val="tx1"/>
              </a:solidFill>
              <a:miter lim="800000"/>
              <a:headEnd/>
              <a:tailEnd/>
            </a:ln>
            <a:effectLst/>
          </p:spPr>
          <p:txBody>
            <a:bodyPr>
              <a:spAutoFit/>
            </a:bodyPr>
            <a:lstStyle/>
            <a:p>
              <a:pPr algn="ctr">
                <a:defRPr/>
              </a:pPr>
              <a:r>
                <a:rPr kumimoji="0" lang="en-US" sz="1400" b="1">
                  <a:latin typeface="Arial" charset="0"/>
                </a:rPr>
                <a:t>KEUNGGULAN</a:t>
              </a:r>
              <a:r>
                <a:rPr kumimoji="0" lang="en-US" sz="1400" b="1">
                  <a:effectLst>
                    <a:outerShdw blurRad="38100" dist="38100" dir="2700000" algn="tl">
                      <a:srgbClr val="000000"/>
                    </a:outerShdw>
                  </a:effectLst>
                  <a:latin typeface="Arial" charset="0"/>
                </a:rPr>
                <a:t> </a:t>
              </a:r>
              <a:r>
                <a:rPr kumimoji="0" lang="en-US" sz="1400" b="1">
                  <a:latin typeface="Arial" charset="0"/>
                </a:rPr>
                <a:t>KOMPARATIF</a:t>
              </a:r>
              <a:endParaRPr kumimoji="0" lang="en-GB" sz="1400" b="1">
                <a:latin typeface="Arial" charset="0"/>
              </a:endParaRPr>
            </a:p>
          </p:txBody>
        </p:sp>
        <p:sp>
          <p:nvSpPr>
            <p:cNvPr id="757771" name="Text Box 11"/>
            <p:cNvSpPr txBox="1">
              <a:spLocks noChangeArrowheads="1"/>
            </p:cNvSpPr>
            <p:nvPr/>
          </p:nvSpPr>
          <p:spPr bwMode="auto">
            <a:xfrm>
              <a:off x="3667" y="1009"/>
              <a:ext cx="1466" cy="193"/>
            </a:xfrm>
            <a:prstGeom prst="rect">
              <a:avLst/>
            </a:prstGeom>
            <a:gradFill rotWithShape="1">
              <a:gsLst>
                <a:gs pos="0">
                  <a:schemeClr val="accent1">
                    <a:alpha val="50000"/>
                  </a:schemeClr>
                </a:gs>
                <a:gs pos="100000">
                  <a:schemeClr val="folHlink"/>
                </a:gs>
              </a:gsLst>
              <a:lin ang="5400000" scaled="1"/>
            </a:gradFill>
            <a:ln w="9525">
              <a:solidFill>
                <a:schemeClr val="tx1"/>
              </a:solidFill>
              <a:miter lim="800000"/>
              <a:headEnd/>
              <a:tailEnd/>
            </a:ln>
            <a:effectLst/>
          </p:spPr>
          <p:txBody>
            <a:bodyPr wrap="none">
              <a:spAutoFit/>
            </a:bodyPr>
            <a:lstStyle/>
            <a:p>
              <a:pPr algn="ctr">
                <a:defRPr/>
              </a:pPr>
              <a:r>
                <a:rPr kumimoji="0" lang="en-US" sz="1200" b="1">
                  <a:latin typeface="Arial" charset="0"/>
                </a:rPr>
                <a:t>KEUNGGULAN</a:t>
              </a:r>
              <a:r>
                <a:rPr kumimoji="0" lang="en-US" sz="1200" b="1">
                  <a:effectLst>
                    <a:outerShdw blurRad="38100" dist="38100" dir="2700000" algn="tl">
                      <a:srgbClr val="000000"/>
                    </a:outerShdw>
                  </a:effectLst>
                  <a:latin typeface="Arial" charset="0"/>
                </a:rPr>
                <a:t> </a:t>
              </a:r>
              <a:r>
                <a:rPr kumimoji="0" lang="en-US" sz="1200" b="1">
                  <a:latin typeface="Arial" charset="0"/>
                </a:rPr>
                <a:t>KOOPERATIF</a:t>
              </a:r>
              <a:endParaRPr kumimoji="0" lang="en-GB" sz="1200" b="1">
                <a:latin typeface="Arial" charset="0"/>
              </a:endParaRPr>
            </a:p>
          </p:txBody>
        </p:sp>
        <p:sp>
          <p:nvSpPr>
            <p:cNvPr id="757772" name="Text Box 12"/>
            <p:cNvSpPr txBox="1">
              <a:spLocks noChangeArrowheads="1"/>
            </p:cNvSpPr>
            <p:nvPr/>
          </p:nvSpPr>
          <p:spPr bwMode="auto">
            <a:xfrm>
              <a:off x="2173" y="996"/>
              <a:ext cx="1419" cy="193"/>
            </a:xfrm>
            <a:prstGeom prst="rect">
              <a:avLst/>
            </a:prstGeom>
            <a:gradFill rotWithShape="1">
              <a:gsLst>
                <a:gs pos="0">
                  <a:schemeClr val="accent1">
                    <a:alpha val="50000"/>
                  </a:schemeClr>
                </a:gs>
                <a:gs pos="100000">
                  <a:schemeClr val="folHlink"/>
                </a:gs>
              </a:gsLst>
              <a:lin ang="5400000" scaled="1"/>
            </a:gradFill>
            <a:ln w="9525">
              <a:solidFill>
                <a:schemeClr val="tx1"/>
              </a:solidFill>
              <a:miter lim="800000"/>
              <a:headEnd/>
              <a:tailEnd/>
            </a:ln>
            <a:effectLst/>
          </p:spPr>
          <p:txBody>
            <a:bodyPr wrap="none">
              <a:spAutoFit/>
            </a:bodyPr>
            <a:lstStyle/>
            <a:p>
              <a:pPr algn="ctr">
                <a:defRPr/>
              </a:pPr>
              <a:r>
                <a:rPr kumimoji="0" lang="en-US" sz="1200" b="1">
                  <a:latin typeface="Arial" charset="0"/>
                </a:rPr>
                <a:t>KEUNGGULAN</a:t>
              </a:r>
              <a:r>
                <a:rPr kumimoji="0" lang="en-US" sz="1200" b="1">
                  <a:effectLst>
                    <a:outerShdw blurRad="38100" dist="38100" dir="2700000" algn="tl">
                      <a:srgbClr val="000000"/>
                    </a:outerShdw>
                  </a:effectLst>
                  <a:latin typeface="Arial" charset="0"/>
                </a:rPr>
                <a:t> </a:t>
              </a:r>
              <a:r>
                <a:rPr kumimoji="0" lang="en-US" sz="1200" b="1">
                  <a:latin typeface="Arial" charset="0"/>
                </a:rPr>
                <a:t>KOMPETITIF</a:t>
              </a:r>
              <a:endParaRPr kumimoji="0" lang="en-GB" sz="1200" b="1">
                <a:latin typeface="Arial" charset="0"/>
              </a:endParaRPr>
            </a:p>
          </p:txBody>
        </p:sp>
        <p:sp>
          <p:nvSpPr>
            <p:cNvPr id="150552" name="Line 13"/>
            <p:cNvSpPr>
              <a:spLocks noChangeShapeType="1"/>
            </p:cNvSpPr>
            <p:nvPr/>
          </p:nvSpPr>
          <p:spPr bwMode="auto">
            <a:xfrm>
              <a:off x="2256" y="1248"/>
              <a:ext cx="887" cy="0"/>
            </a:xfrm>
            <a:prstGeom prst="line">
              <a:avLst/>
            </a:prstGeom>
            <a:noFill/>
            <a:ln w="9525">
              <a:solidFill>
                <a:schemeClr val="tx1"/>
              </a:solidFill>
              <a:round/>
              <a:headEnd type="diamond" w="med" len="med"/>
              <a:tailEnd type="diamond" w="med" len="med"/>
            </a:ln>
          </p:spPr>
          <p:txBody>
            <a:bodyPr wrap="none" anchor="ctr"/>
            <a:lstStyle/>
            <a:p>
              <a:endParaRPr lang="en-US"/>
            </a:p>
          </p:txBody>
        </p:sp>
        <p:sp>
          <p:nvSpPr>
            <p:cNvPr id="150553" name="Line 14"/>
            <p:cNvSpPr>
              <a:spLocks noChangeShapeType="1"/>
            </p:cNvSpPr>
            <p:nvPr/>
          </p:nvSpPr>
          <p:spPr bwMode="auto">
            <a:xfrm>
              <a:off x="3273" y="1248"/>
              <a:ext cx="1776" cy="0"/>
            </a:xfrm>
            <a:prstGeom prst="line">
              <a:avLst/>
            </a:prstGeom>
            <a:noFill/>
            <a:ln w="9525">
              <a:solidFill>
                <a:schemeClr val="tx1"/>
              </a:solidFill>
              <a:round/>
              <a:headEnd type="diamond" w="med" len="med"/>
              <a:tailEnd type="diamond" w="med" len="med"/>
            </a:ln>
          </p:spPr>
          <p:txBody>
            <a:bodyPr wrap="none" anchor="ctr"/>
            <a:lstStyle/>
            <a:p>
              <a:endParaRPr lang="en-US"/>
            </a:p>
          </p:txBody>
        </p:sp>
        <p:grpSp>
          <p:nvGrpSpPr>
            <p:cNvPr id="3" name="Group 15"/>
            <p:cNvGrpSpPr>
              <a:grpSpLocks/>
            </p:cNvGrpSpPr>
            <p:nvPr/>
          </p:nvGrpSpPr>
          <p:grpSpPr bwMode="auto">
            <a:xfrm>
              <a:off x="282" y="1312"/>
              <a:ext cx="4800" cy="785"/>
              <a:chOff x="336" y="1375"/>
              <a:chExt cx="4800" cy="785"/>
            </a:xfrm>
          </p:grpSpPr>
          <p:sp>
            <p:nvSpPr>
              <p:cNvPr id="757776" name="Rectangle 16"/>
              <p:cNvSpPr>
                <a:spLocks noChangeArrowheads="1"/>
              </p:cNvSpPr>
              <p:nvPr/>
            </p:nvSpPr>
            <p:spPr bwMode="auto">
              <a:xfrm>
                <a:off x="3340" y="1375"/>
                <a:ext cx="742" cy="432"/>
              </a:xfrm>
              <a:prstGeom prst="rect">
                <a:avLst/>
              </a:prstGeom>
              <a:gradFill rotWithShape="1">
                <a:gsLst>
                  <a:gs pos="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endParaRPr kumimoji="0" lang="en-GB"/>
              </a:p>
            </p:txBody>
          </p:sp>
          <p:sp>
            <p:nvSpPr>
              <p:cNvPr id="757777" name="Rectangle 17"/>
              <p:cNvSpPr>
                <a:spLocks noChangeArrowheads="1"/>
              </p:cNvSpPr>
              <p:nvPr/>
            </p:nvSpPr>
            <p:spPr bwMode="auto">
              <a:xfrm>
                <a:off x="336" y="1375"/>
                <a:ext cx="859" cy="432"/>
              </a:xfrm>
              <a:prstGeom prst="rect">
                <a:avLst/>
              </a:prstGeom>
              <a:gradFill rotWithShape="1">
                <a:gsLst>
                  <a:gs pos="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endParaRPr kumimoji="0" lang="en-GB"/>
              </a:p>
            </p:txBody>
          </p:sp>
          <p:sp>
            <p:nvSpPr>
              <p:cNvPr id="757778" name="Rectangle 18"/>
              <p:cNvSpPr>
                <a:spLocks noChangeArrowheads="1"/>
              </p:cNvSpPr>
              <p:nvPr/>
            </p:nvSpPr>
            <p:spPr bwMode="auto">
              <a:xfrm>
                <a:off x="336" y="1466"/>
                <a:ext cx="859" cy="291"/>
              </a:xfrm>
              <a:prstGeom prst="rect">
                <a:avLst/>
              </a:prstGeom>
              <a:noFill/>
              <a:ln w="9525">
                <a:noFill/>
                <a:miter lim="800000"/>
                <a:headEnd/>
                <a:tailEnd/>
              </a:ln>
              <a:effectLst/>
            </p:spPr>
            <p:txBody>
              <a:bodyPr lIns="92075" tIns="46038" rIns="92075" bIns="46038" anchor="ctr">
                <a:spAutoFit/>
              </a:bodyPr>
              <a:lstStyle/>
              <a:p>
                <a:pPr algn="ctr">
                  <a:defRPr/>
                </a:pPr>
                <a:r>
                  <a:rPr kumimoji="0" lang="en-US" sz="1100" b="1">
                    <a:solidFill>
                      <a:schemeClr val="tx2"/>
                    </a:solidFill>
                    <a:effectLst>
                      <a:outerShdw blurRad="38100" dist="38100" dir="2700000" algn="tl">
                        <a:srgbClr val="000000"/>
                      </a:outerShdw>
                    </a:effectLst>
                    <a:latin typeface="Verdana" pitchFamily="34" charset="0"/>
                  </a:rPr>
                  <a:t>PRAPRODUKSI</a:t>
                </a:r>
              </a:p>
              <a:p>
                <a:pPr algn="ctr">
                  <a:defRPr/>
                </a:pPr>
                <a:r>
                  <a:rPr kumimoji="0" lang="en-US" sz="1100" b="1" i="1">
                    <a:solidFill>
                      <a:schemeClr val="tx2"/>
                    </a:solidFill>
                    <a:effectLst>
                      <a:outerShdw blurRad="38100" dist="38100" dir="2700000" algn="tl">
                        <a:srgbClr val="000000"/>
                      </a:outerShdw>
                    </a:effectLst>
                    <a:latin typeface="Verdana" pitchFamily="34" charset="0"/>
                  </a:rPr>
                  <a:t>AGROINPUT</a:t>
                </a:r>
                <a:endParaRPr kumimoji="0" lang="en-US" sz="1100" b="1">
                  <a:solidFill>
                    <a:schemeClr val="tx2"/>
                  </a:solidFill>
                  <a:effectLst>
                    <a:outerShdw blurRad="38100" dist="38100" dir="2700000" algn="tl">
                      <a:srgbClr val="000000"/>
                    </a:outerShdw>
                  </a:effectLst>
                  <a:latin typeface="Verdana" pitchFamily="34" charset="0"/>
                </a:endParaRPr>
              </a:p>
            </p:txBody>
          </p:sp>
          <p:sp>
            <p:nvSpPr>
              <p:cNvPr id="150558" name="Rectangle 19"/>
              <p:cNvSpPr>
                <a:spLocks noChangeArrowheads="1"/>
              </p:cNvSpPr>
              <p:nvPr/>
            </p:nvSpPr>
            <p:spPr bwMode="auto">
              <a:xfrm>
                <a:off x="1429" y="1375"/>
                <a:ext cx="742" cy="432"/>
              </a:xfrm>
              <a:prstGeom prst="rect">
                <a:avLst/>
              </a:prstGeom>
              <a:gradFill rotWithShape="1">
                <a:gsLst>
                  <a:gs pos="0">
                    <a:schemeClr val="accent1">
                      <a:alpha val="50000"/>
                    </a:schemeClr>
                  </a:gs>
                  <a:gs pos="100000">
                    <a:schemeClr val="folHlink"/>
                  </a:gs>
                </a:gsLst>
                <a:lin ang="5400000" scaled="1"/>
              </a:gradFill>
              <a:ln w="12700">
                <a:solidFill>
                  <a:schemeClr val="tx1"/>
                </a:solidFill>
                <a:miter lim="800000"/>
                <a:headEnd/>
                <a:tailEnd/>
              </a:ln>
            </p:spPr>
            <p:txBody>
              <a:bodyPr wrap="none" lIns="92075" tIns="46038" rIns="92075" bIns="46038" anchor="ctr"/>
              <a:lstStyle/>
              <a:p>
                <a:pPr algn="ctr"/>
                <a:endParaRPr kumimoji="0" lang="en-GB"/>
              </a:p>
            </p:txBody>
          </p:sp>
          <p:sp>
            <p:nvSpPr>
              <p:cNvPr id="757780" name="Rectangle 20"/>
              <p:cNvSpPr>
                <a:spLocks noChangeArrowheads="1"/>
              </p:cNvSpPr>
              <p:nvPr/>
            </p:nvSpPr>
            <p:spPr bwMode="auto">
              <a:xfrm>
                <a:off x="1467" y="1484"/>
                <a:ext cx="664" cy="177"/>
              </a:xfrm>
              <a:prstGeom prst="rect">
                <a:avLst/>
              </a:prstGeom>
              <a:noFill/>
              <a:ln w="9525">
                <a:noFill/>
                <a:miter lim="800000"/>
                <a:headEnd/>
                <a:tailEnd/>
              </a:ln>
              <a:effectLst/>
            </p:spPr>
            <p:txBody>
              <a:bodyPr lIns="92075" tIns="46038" rIns="92075" bIns="46038" anchor="ctr">
                <a:spAutoFit/>
              </a:bodyPr>
              <a:lstStyle/>
              <a:p>
                <a:pPr>
                  <a:defRPr/>
                </a:pPr>
                <a:r>
                  <a:rPr kumimoji="0" lang="en-US" sz="1100" b="1">
                    <a:solidFill>
                      <a:schemeClr val="tx2"/>
                    </a:solidFill>
                    <a:effectLst>
                      <a:outerShdw blurRad="38100" dist="38100" dir="2700000" algn="tl">
                        <a:srgbClr val="000000"/>
                      </a:outerShdw>
                    </a:effectLst>
                    <a:latin typeface="Verdana" pitchFamily="34" charset="0"/>
                  </a:rPr>
                  <a:t>PRODUKSI</a:t>
                </a:r>
              </a:p>
            </p:txBody>
          </p:sp>
          <p:sp>
            <p:nvSpPr>
              <p:cNvPr id="757781" name="Rectangle 21"/>
              <p:cNvSpPr>
                <a:spLocks noChangeArrowheads="1"/>
              </p:cNvSpPr>
              <p:nvPr/>
            </p:nvSpPr>
            <p:spPr bwMode="auto">
              <a:xfrm>
                <a:off x="3340" y="1424"/>
                <a:ext cx="742" cy="373"/>
              </a:xfrm>
              <a:prstGeom prst="rect">
                <a:avLst/>
              </a:prstGeom>
              <a:noFill/>
              <a:ln w="9525">
                <a:noFill/>
                <a:miter lim="800000"/>
                <a:headEnd/>
                <a:tailEnd/>
              </a:ln>
              <a:effectLst/>
            </p:spPr>
            <p:txBody>
              <a:bodyPr lIns="92075" tIns="46038" rIns="92075" bIns="46038" anchor="ctr">
                <a:spAutoFit/>
              </a:bodyPr>
              <a:lstStyle/>
              <a:p>
                <a:pPr>
                  <a:defRPr/>
                </a:pPr>
                <a:r>
                  <a:rPr kumimoji="0" lang="en-US" sz="1000" b="1">
                    <a:solidFill>
                      <a:schemeClr val="tx2"/>
                    </a:solidFill>
                    <a:effectLst>
                      <a:outerShdw blurRad="38100" dist="38100" dir="2700000" algn="tl">
                        <a:srgbClr val="000000"/>
                      </a:outerShdw>
                    </a:effectLst>
                    <a:latin typeface="Verdana" pitchFamily="34" charset="0"/>
                  </a:rPr>
                  <a:t>PEMASARAN</a:t>
                </a:r>
                <a:endParaRPr kumimoji="0" lang="en-US" sz="1000" b="1" i="1">
                  <a:solidFill>
                    <a:schemeClr val="tx2"/>
                  </a:solidFill>
                  <a:effectLst>
                    <a:outerShdw blurRad="38100" dist="38100" dir="2700000" algn="tl">
                      <a:srgbClr val="000000"/>
                    </a:outerShdw>
                  </a:effectLst>
                  <a:latin typeface="Verdana" pitchFamily="34" charset="0"/>
                </a:endParaRPr>
              </a:p>
              <a:p>
                <a:pPr>
                  <a:defRPr/>
                </a:pPr>
                <a:r>
                  <a:rPr kumimoji="0" lang="en-US" sz="1000" b="1">
                    <a:solidFill>
                      <a:schemeClr val="tx2"/>
                    </a:solidFill>
                    <a:effectLst>
                      <a:outerShdw blurRad="38100" dist="38100" dir="2700000" algn="tl">
                        <a:srgbClr val="000000"/>
                      </a:outerShdw>
                    </a:effectLst>
                    <a:latin typeface="Verdana" pitchFamily="34" charset="0"/>
                  </a:rPr>
                  <a:t>1. LOKAL</a:t>
                </a:r>
              </a:p>
              <a:p>
                <a:pPr>
                  <a:defRPr/>
                </a:pPr>
                <a:r>
                  <a:rPr kumimoji="0" lang="en-US" sz="1000" b="1">
                    <a:solidFill>
                      <a:schemeClr val="tx2"/>
                    </a:solidFill>
                    <a:effectLst>
                      <a:outerShdw blurRad="38100" dist="38100" dir="2700000" algn="tl">
                        <a:srgbClr val="000000"/>
                      </a:outerShdw>
                    </a:effectLst>
                    <a:latin typeface="Verdana" pitchFamily="34" charset="0"/>
                  </a:rPr>
                  <a:t>2. NASIONAL</a:t>
                </a:r>
                <a:endParaRPr kumimoji="0" lang="en-US" sz="1000" b="1">
                  <a:solidFill>
                    <a:schemeClr val="tx2"/>
                  </a:solidFill>
                  <a:effectLst>
                    <a:outerShdw blurRad="38100" dist="38100" dir="2700000" algn="tl">
                      <a:srgbClr val="000000"/>
                    </a:outerShdw>
                  </a:effectLst>
                  <a:latin typeface="Arial" charset="0"/>
                </a:endParaRPr>
              </a:p>
            </p:txBody>
          </p:sp>
          <p:sp>
            <p:nvSpPr>
              <p:cNvPr id="150561" name="Line 22"/>
              <p:cNvSpPr>
                <a:spLocks noChangeShapeType="1"/>
              </p:cNvSpPr>
              <p:nvPr/>
            </p:nvSpPr>
            <p:spPr bwMode="auto">
              <a:xfrm>
                <a:off x="1195" y="1571"/>
                <a:ext cx="208" cy="0"/>
              </a:xfrm>
              <a:prstGeom prst="line">
                <a:avLst/>
              </a:prstGeom>
              <a:noFill/>
              <a:ln w="25400">
                <a:solidFill>
                  <a:schemeClr val="tx1"/>
                </a:solidFill>
                <a:round/>
                <a:headEnd/>
                <a:tailEnd type="triangle" w="med" len="med"/>
              </a:ln>
            </p:spPr>
            <p:txBody>
              <a:bodyPr wrap="none" anchor="ctr"/>
              <a:lstStyle/>
              <a:p>
                <a:endParaRPr lang="en-US"/>
              </a:p>
            </p:txBody>
          </p:sp>
          <p:sp>
            <p:nvSpPr>
              <p:cNvPr id="150562" name="Line 23"/>
              <p:cNvSpPr>
                <a:spLocks noChangeShapeType="1"/>
              </p:cNvSpPr>
              <p:nvPr/>
            </p:nvSpPr>
            <p:spPr bwMode="auto">
              <a:xfrm>
                <a:off x="2171" y="1571"/>
                <a:ext cx="207" cy="0"/>
              </a:xfrm>
              <a:prstGeom prst="line">
                <a:avLst/>
              </a:prstGeom>
              <a:noFill/>
              <a:ln w="25400">
                <a:solidFill>
                  <a:schemeClr val="tx1"/>
                </a:solidFill>
                <a:round/>
                <a:headEnd/>
                <a:tailEnd type="triangle" w="med" len="med"/>
              </a:ln>
            </p:spPr>
            <p:txBody>
              <a:bodyPr wrap="none" anchor="ctr"/>
              <a:lstStyle/>
              <a:p>
                <a:endParaRPr lang="en-US"/>
              </a:p>
            </p:txBody>
          </p:sp>
          <p:sp>
            <p:nvSpPr>
              <p:cNvPr id="757784" name="Rectangle 24"/>
              <p:cNvSpPr>
                <a:spLocks noChangeArrowheads="1"/>
              </p:cNvSpPr>
              <p:nvPr/>
            </p:nvSpPr>
            <p:spPr bwMode="auto">
              <a:xfrm>
                <a:off x="2365" y="1375"/>
                <a:ext cx="742" cy="432"/>
              </a:xfrm>
              <a:prstGeom prst="rect">
                <a:avLst/>
              </a:prstGeom>
              <a:gradFill rotWithShape="1">
                <a:gsLst>
                  <a:gs pos="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endParaRPr kumimoji="0" lang="en-GB"/>
              </a:p>
            </p:txBody>
          </p:sp>
          <p:sp>
            <p:nvSpPr>
              <p:cNvPr id="757785" name="Rectangle 25"/>
              <p:cNvSpPr>
                <a:spLocks noChangeArrowheads="1"/>
              </p:cNvSpPr>
              <p:nvPr/>
            </p:nvSpPr>
            <p:spPr bwMode="auto">
              <a:xfrm>
                <a:off x="4316" y="1375"/>
                <a:ext cx="820" cy="432"/>
              </a:xfrm>
              <a:prstGeom prst="rect">
                <a:avLst/>
              </a:prstGeom>
              <a:gradFill rotWithShape="1">
                <a:gsLst>
                  <a:gs pos="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endParaRPr kumimoji="0" lang="en-GB"/>
              </a:p>
            </p:txBody>
          </p:sp>
          <p:sp>
            <p:nvSpPr>
              <p:cNvPr id="150565" name="Line 26"/>
              <p:cNvSpPr>
                <a:spLocks noChangeShapeType="1"/>
              </p:cNvSpPr>
              <p:nvPr/>
            </p:nvSpPr>
            <p:spPr bwMode="auto">
              <a:xfrm>
                <a:off x="3107" y="1571"/>
                <a:ext cx="209" cy="0"/>
              </a:xfrm>
              <a:prstGeom prst="line">
                <a:avLst/>
              </a:prstGeom>
              <a:noFill/>
              <a:ln w="25400">
                <a:solidFill>
                  <a:schemeClr val="tx1"/>
                </a:solidFill>
                <a:round/>
                <a:headEnd/>
                <a:tailEnd type="triangle" w="med" len="med"/>
              </a:ln>
            </p:spPr>
            <p:txBody>
              <a:bodyPr wrap="none" anchor="ctr"/>
              <a:lstStyle/>
              <a:p>
                <a:endParaRPr lang="en-US"/>
              </a:p>
            </p:txBody>
          </p:sp>
          <p:sp>
            <p:nvSpPr>
              <p:cNvPr id="150566" name="Line 27"/>
              <p:cNvSpPr>
                <a:spLocks noChangeShapeType="1"/>
              </p:cNvSpPr>
              <p:nvPr/>
            </p:nvSpPr>
            <p:spPr bwMode="auto">
              <a:xfrm>
                <a:off x="4082" y="1610"/>
                <a:ext cx="209" cy="0"/>
              </a:xfrm>
              <a:prstGeom prst="line">
                <a:avLst/>
              </a:prstGeom>
              <a:noFill/>
              <a:ln w="25400">
                <a:solidFill>
                  <a:schemeClr val="tx1"/>
                </a:solidFill>
                <a:round/>
                <a:headEnd/>
                <a:tailEnd type="triangle" w="med" len="med"/>
              </a:ln>
            </p:spPr>
            <p:txBody>
              <a:bodyPr wrap="none" anchor="ctr"/>
              <a:lstStyle/>
              <a:p>
                <a:endParaRPr lang="en-US"/>
              </a:p>
            </p:txBody>
          </p:sp>
          <p:sp>
            <p:nvSpPr>
              <p:cNvPr id="757788" name="Rectangle 28"/>
              <p:cNvSpPr>
                <a:spLocks noChangeArrowheads="1"/>
              </p:cNvSpPr>
              <p:nvPr/>
            </p:nvSpPr>
            <p:spPr bwMode="auto">
              <a:xfrm>
                <a:off x="2404" y="1442"/>
                <a:ext cx="663" cy="291"/>
              </a:xfrm>
              <a:prstGeom prst="rect">
                <a:avLst/>
              </a:prstGeom>
              <a:noFill/>
              <a:ln w="9525">
                <a:noFill/>
                <a:miter lim="800000"/>
                <a:headEnd/>
                <a:tailEnd/>
              </a:ln>
              <a:effectLst/>
            </p:spPr>
            <p:txBody>
              <a:bodyPr lIns="92075" tIns="46038" rIns="92075" bIns="46038" anchor="ctr">
                <a:spAutoFit/>
              </a:bodyPr>
              <a:lstStyle/>
              <a:p>
                <a:pPr algn="ctr">
                  <a:defRPr/>
                </a:pPr>
                <a:r>
                  <a:rPr kumimoji="0" lang="en-US" sz="1100" b="1">
                    <a:solidFill>
                      <a:schemeClr val="tx2"/>
                    </a:solidFill>
                    <a:effectLst>
                      <a:outerShdw blurRad="38100" dist="38100" dir="2700000" algn="tl">
                        <a:srgbClr val="000000"/>
                      </a:outerShdw>
                    </a:effectLst>
                    <a:latin typeface="Verdana" pitchFamily="34" charset="0"/>
                  </a:rPr>
                  <a:t>AGRO-</a:t>
                </a:r>
              </a:p>
              <a:p>
                <a:pPr algn="ctr">
                  <a:defRPr/>
                </a:pPr>
                <a:r>
                  <a:rPr kumimoji="0" lang="en-US" sz="1100" b="1">
                    <a:solidFill>
                      <a:schemeClr val="tx2"/>
                    </a:solidFill>
                    <a:effectLst>
                      <a:outerShdw blurRad="38100" dist="38100" dir="2700000" algn="tl">
                        <a:srgbClr val="000000"/>
                      </a:outerShdw>
                    </a:effectLst>
                    <a:latin typeface="Verdana" pitchFamily="34" charset="0"/>
                  </a:rPr>
                  <a:t>INDUSTRI</a:t>
                </a:r>
              </a:p>
            </p:txBody>
          </p:sp>
          <p:sp>
            <p:nvSpPr>
              <p:cNvPr id="757789" name="Rectangle 29"/>
              <p:cNvSpPr>
                <a:spLocks noChangeArrowheads="1"/>
              </p:cNvSpPr>
              <p:nvPr/>
            </p:nvSpPr>
            <p:spPr bwMode="auto">
              <a:xfrm>
                <a:off x="4355" y="1409"/>
                <a:ext cx="741" cy="404"/>
              </a:xfrm>
              <a:prstGeom prst="rect">
                <a:avLst/>
              </a:prstGeom>
              <a:noFill/>
              <a:ln w="9525">
                <a:noFill/>
                <a:miter lim="800000"/>
                <a:headEnd/>
                <a:tailEnd/>
              </a:ln>
              <a:effectLst/>
            </p:spPr>
            <p:txBody>
              <a:bodyPr lIns="92075" tIns="46038" rIns="92075" bIns="46038" anchor="ctr">
                <a:spAutoFit/>
              </a:bodyPr>
              <a:lstStyle/>
              <a:p>
                <a:pPr algn="ctr">
                  <a:defRPr/>
                </a:pPr>
                <a:r>
                  <a:rPr kumimoji="0" lang="en-US" sz="1100" b="1">
                    <a:solidFill>
                      <a:schemeClr val="tx2"/>
                    </a:solidFill>
                    <a:effectLst>
                      <a:outerShdw blurRad="38100" dist="38100" dir="2700000" algn="tl">
                        <a:srgbClr val="000000"/>
                      </a:outerShdw>
                    </a:effectLst>
                    <a:latin typeface="Verdana" pitchFamily="34" charset="0"/>
                  </a:rPr>
                  <a:t>PEMASARAN</a:t>
                </a:r>
                <a:endParaRPr kumimoji="0" lang="en-US" sz="1100" b="1" i="1">
                  <a:solidFill>
                    <a:schemeClr val="tx2"/>
                  </a:solidFill>
                  <a:effectLst>
                    <a:outerShdw blurRad="38100" dist="38100" dir="2700000" algn="tl">
                      <a:srgbClr val="000000"/>
                    </a:outerShdw>
                  </a:effectLst>
                  <a:latin typeface="Verdana" pitchFamily="34" charset="0"/>
                </a:endParaRPr>
              </a:p>
              <a:p>
                <a:pPr algn="ctr">
                  <a:defRPr/>
                </a:pPr>
                <a:r>
                  <a:rPr kumimoji="0" lang="en-US" sz="1100" b="1">
                    <a:solidFill>
                      <a:schemeClr val="tx2"/>
                    </a:solidFill>
                    <a:effectLst>
                      <a:outerShdw blurRad="38100" dist="38100" dir="2700000" algn="tl">
                        <a:srgbClr val="000000"/>
                      </a:outerShdw>
                    </a:effectLst>
                    <a:latin typeface="Verdana" pitchFamily="34" charset="0"/>
                  </a:rPr>
                  <a:t>INTER-</a:t>
                </a:r>
              </a:p>
              <a:p>
                <a:pPr algn="ctr">
                  <a:defRPr/>
                </a:pPr>
                <a:r>
                  <a:rPr kumimoji="0" lang="en-US" sz="1100" b="1">
                    <a:solidFill>
                      <a:schemeClr val="tx2"/>
                    </a:solidFill>
                    <a:effectLst>
                      <a:outerShdw blurRad="38100" dist="38100" dir="2700000" algn="tl">
                        <a:srgbClr val="000000"/>
                      </a:outerShdw>
                    </a:effectLst>
                    <a:latin typeface="Verdana" pitchFamily="34" charset="0"/>
                  </a:rPr>
                  <a:t>NASIONAL</a:t>
                </a:r>
                <a:endParaRPr kumimoji="0" lang="en-US" sz="1100" b="1">
                  <a:solidFill>
                    <a:schemeClr val="tx2"/>
                  </a:solidFill>
                  <a:effectLst>
                    <a:outerShdw blurRad="38100" dist="38100" dir="2700000" algn="tl">
                      <a:srgbClr val="000000"/>
                    </a:outerShdw>
                  </a:effectLst>
                  <a:latin typeface="Arial" charset="0"/>
                </a:endParaRPr>
              </a:p>
            </p:txBody>
          </p:sp>
          <p:sp>
            <p:nvSpPr>
              <p:cNvPr id="150569" name="Line 30"/>
              <p:cNvSpPr>
                <a:spLocks noChangeShapeType="1"/>
              </p:cNvSpPr>
              <p:nvPr/>
            </p:nvSpPr>
            <p:spPr bwMode="auto">
              <a:xfrm>
                <a:off x="2209" y="1924"/>
                <a:ext cx="2146" cy="0"/>
              </a:xfrm>
              <a:prstGeom prst="line">
                <a:avLst/>
              </a:prstGeom>
              <a:noFill/>
              <a:ln w="28575">
                <a:solidFill>
                  <a:schemeClr val="tx1"/>
                </a:solidFill>
                <a:round/>
                <a:headEnd/>
                <a:tailEnd type="triangle" w="med" len="med"/>
              </a:ln>
            </p:spPr>
            <p:txBody>
              <a:bodyPr wrap="none" anchor="ctr"/>
              <a:lstStyle/>
              <a:p>
                <a:endParaRPr lang="en-US"/>
              </a:p>
            </p:txBody>
          </p:sp>
          <p:sp>
            <p:nvSpPr>
              <p:cNvPr id="150570" name="Line 31"/>
              <p:cNvSpPr>
                <a:spLocks noChangeShapeType="1"/>
              </p:cNvSpPr>
              <p:nvPr/>
            </p:nvSpPr>
            <p:spPr bwMode="auto">
              <a:xfrm>
                <a:off x="2209" y="2003"/>
                <a:ext cx="1131" cy="0"/>
              </a:xfrm>
              <a:prstGeom prst="line">
                <a:avLst/>
              </a:prstGeom>
              <a:noFill/>
              <a:ln w="28575">
                <a:solidFill>
                  <a:schemeClr val="tx1"/>
                </a:solidFill>
                <a:round/>
                <a:headEnd/>
                <a:tailEnd type="triangle" w="med" len="med"/>
              </a:ln>
            </p:spPr>
            <p:txBody>
              <a:bodyPr wrap="none" anchor="ctr"/>
              <a:lstStyle/>
              <a:p>
                <a:endParaRPr lang="en-US"/>
              </a:p>
            </p:txBody>
          </p:sp>
          <p:sp>
            <p:nvSpPr>
              <p:cNvPr id="150571" name="Line 32"/>
              <p:cNvSpPr>
                <a:spLocks noChangeShapeType="1"/>
              </p:cNvSpPr>
              <p:nvPr/>
            </p:nvSpPr>
            <p:spPr bwMode="auto">
              <a:xfrm>
                <a:off x="3067" y="2081"/>
                <a:ext cx="1288" cy="0"/>
              </a:xfrm>
              <a:prstGeom prst="line">
                <a:avLst/>
              </a:prstGeom>
              <a:noFill/>
              <a:ln w="28575">
                <a:solidFill>
                  <a:schemeClr val="tx1"/>
                </a:solidFill>
                <a:round/>
                <a:headEnd/>
                <a:tailEnd type="triangle" w="med" len="med"/>
              </a:ln>
            </p:spPr>
            <p:txBody>
              <a:bodyPr wrap="none" anchor="ctr"/>
              <a:lstStyle/>
              <a:p>
                <a:endParaRPr lang="en-US"/>
              </a:p>
            </p:txBody>
          </p:sp>
          <p:sp>
            <p:nvSpPr>
              <p:cNvPr id="150572" name="Line 33"/>
              <p:cNvSpPr>
                <a:spLocks noChangeShapeType="1"/>
              </p:cNvSpPr>
              <p:nvPr/>
            </p:nvSpPr>
            <p:spPr bwMode="auto">
              <a:xfrm>
                <a:off x="4082" y="2160"/>
                <a:ext cx="273" cy="0"/>
              </a:xfrm>
              <a:prstGeom prst="line">
                <a:avLst/>
              </a:prstGeom>
              <a:noFill/>
              <a:ln w="28575">
                <a:solidFill>
                  <a:schemeClr val="tx1"/>
                </a:solidFill>
                <a:round/>
                <a:headEnd/>
                <a:tailEnd type="triangle" w="med" len="med"/>
              </a:ln>
            </p:spPr>
            <p:txBody>
              <a:bodyPr wrap="none" anchor="ctr"/>
              <a:lstStyle/>
              <a:p>
                <a:endParaRPr lang="en-US"/>
              </a:p>
            </p:txBody>
          </p:sp>
        </p:grpSp>
      </p:grpSp>
      <p:grpSp>
        <p:nvGrpSpPr>
          <p:cNvPr id="4" name="Group 34"/>
          <p:cNvGrpSpPr>
            <a:grpSpLocks/>
          </p:cNvGrpSpPr>
          <p:nvPr/>
        </p:nvGrpSpPr>
        <p:grpSpPr bwMode="auto">
          <a:xfrm>
            <a:off x="457200" y="4113213"/>
            <a:ext cx="7620000" cy="839787"/>
            <a:chOff x="288" y="2591"/>
            <a:chExt cx="4800" cy="529"/>
          </a:xfrm>
        </p:grpSpPr>
        <p:sp>
          <p:nvSpPr>
            <p:cNvPr id="757795" name="Rectangle 35"/>
            <p:cNvSpPr>
              <a:spLocks noChangeArrowheads="1"/>
            </p:cNvSpPr>
            <p:nvPr/>
          </p:nvSpPr>
          <p:spPr bwMode="auto">
            <a:xfrm>
              <a:off x="288" y="2591"/>
              <a:ext cx="4800" cy="529"/>
            </a:xfrm>
            <a:prstGeom prst="rect">
              <a:avLst/>
            </a:prstGeom>
            <a:gradFill rotWithShape="1">
              <a:gsLst>
                <a:gs pos="0">
                  <a:schemeClr val="accent1">
                    <a:alpha val="50000"/>
                  </a:schemeClr>
                </a:gs>
                <a:gs pos="100000">
                  <a:schemeClr val="accent1">
                    <a:gamma/>
                    <a:shade val="46275"/>
                    <a:invGamma/>
                  </a:schemeClr>
                </a:gs>
              </a:gsLst>
              <a:lin ang="5400000" scaled="1"/>
            </a:gradFill>
            <a:ln w="12700">
              <a:solidFill>
                <a:schemeClr val="tx1"/>
              </a:solidFill>
              <a:miter lim="800000"/>
              <a:headEnd/>
              <a:tailEnd/>
            </a:ln>
            <a:effectLst/>
          </p:spPr>
          <p:txBody>
            <a:bodyPr wrap="none" lIns="92075" tIns="46038" rIns="92075" bIns="46038" anchor="ctr"/>
            <a:lstStyle/>
            <a:p>
              <a:pPr algn="ctr">
                <a:defRPr/>
              </a:pPr>
              <a:r>
                <a:rPr kumimoji="0" lang="en-US" sz="1400" b="1">
                  <a:solidFill>
                    <a:schemeClr val="tx2"/>
                  </a:solidFill>
                  <a:latin typeface="Verdana" pitchFamily="34" charset="0"/>
                </a:rPr>
                <a:t>PENDUKUNG</a:t>
              </a:r>
            </a:p>
            <a:p>
              <a:pPr algn="ctr">
                <a:defRPr/>
              </a:pPr>
              <a:endParaRPr kumimoji="0" lang="en-US" sz="1400" b="1">
                <a:solidFill>
                  <a:schemeClr val="tx2"/>
                </a:solidFill>
                <a:latin typeface="Verdana" pitchFamily="34" charset="0"/>
              </a:endParaRPr>
            </a:p>
            <a:p>
              <a:pPr algn="ctr">
                <a:defRPr/>
              </a:pPr>
              <a:r>
                <a:rPr kumimoji="0" lang="en-US" sz="1200" b="1">
                  <a:solidFill>
                    <a:schemeClr val="tx2"/>
                  </a:solidFill>
                  <a:latin typeface="Tahoma" charset="0"/>
                </a:rPr>
                <a:t>KEBIJAKAN   TEKNOLOGI      SOSIAL        INFRASTUKTUR       IKLIM USAHA       INFORMASI</a:t>
              </a:r>
            </a:p>
          </p:txBody>
        </p:sp>
        <p:sp>
          <p:nvSpPr>
            <p:cNvPr id="150547" name="Line 36"/>
            <p:cNvSpPr>
              <a:spLocks noChangeShapeType="1"/>
            </p:cNvSpPr>
            <p:nvPr/>
          </p:nvSpPr>
          <p:spPr bwMode="auto">
            <a:xfrm>
              <a:off x="403" y="2879"/>
              <a:ext cx="4570" cy="0"/>
            </a:xfrm>
            <a:prstGeom prst="line">
              <a:avLst/>
            </a:prstGeom>
            <a:noFill/>
            <a:ln w="12700">
              <a:solidFill>
                <a:schemeClr val="tx1"/>
              </a:solidFill>
              <a:round/>
              <a:headEnd type="none" w="sm" len="sm"/>
              <a:tailEnd type="none" w="sm" len="sm"/>
            </a:ln>
          </p:spPr>
          <p:txBody>
            <a:bodyPr wrap="none" anchor="ctr"/>
            <a:lstStyle/>
            <a:p>
              <a:endParaRPr lang="en-US"/>
            </a:p>
          </p:txBody>
        </p:sp>
      </p:grpSp>
      <p:sp>
        <p:nvSpPr>
          <p:cNvPr id="150538" name="Line 37"/>
          <p:cNvSpPr>
            <a:spLocks noChangeShapeType="1"/>
          </p:cNvSpPr>
          <p:nvPr/>
        </p:nvSpPr>
        <p:spPr bwMode="auto">
          <a:xfrm flipV="1">
            <a:off x="1503363" y="3713163"/>
            <a:ext cx="0" cy="376237"/>
          </a:xfrm>
          <a:prstGeom prst="line">
            <a:avLst/>
          </a:prstGeom>
          <a:noFill/>
          <a:ln w="38100">
            <a:solidFill>
              <a:schemeClr val="tx1"/>
            </a:solidFill>
            <a:round/>
            <a:headEnd/>
            <a:tailEnd type="triangle" w="med" len="med"/>
          </a:ln>
        </p:spPr>
        <p:txBody>
          <a:bodyPr wrap="none" anchor="ctr"/>
          <a:lstStyle/>
          <a:p>
            <a:endParaRPr lang="en-US"/>
          </a:p>
        </p:txBody>
      </p:sp>
      <p:sp>
        <p:nvSpPr>
          <p:cNvPr id="150539" name="Line 38"/>
          <p:cNvSpPr>
            <a:spLocks noChangeShapeType="1"/>
          </p:cNvSpPr>
          <p:nvPr/>
        </p:nvSpPr>
        <p:spPr bwMode="auto">
          <a:xfrm flipV="1">
            <a:off x="2909888" y="3713163"/>
            <a:ext cx="0" cy="376237"/>
          </a:xfrm>
          <a:prstGeom prst="line">
            <a:avLst/>
          </a:prstGeom>
          <a:noFill/>
          <a:ln w="38100">
            <a:solidFill>
              <a:schemeClr val="tx1"/>
            </a:solidFill>
            <a:round/>
            <a:headEnd type="triangle" w="med" len="sm"/>
            <a:tailEnd/>
          </a:ln>
        </p:spPr>
        <p:txBody>
          <a:bodyPr wrap="none" anchor="ctr"/>
          <a:lstStyle/>
          <a:p>
            <a:endParaRPr lang="en-US"/>
          </a:p>
        </p:txBody>
      </p:sp>
      <p:sp>
        <p:nvSpPr>
          <p:cNvPr id="150540" name="Line 39"/>
          <p:cNvSpPr>
            <a:spLocks noChangeShapeType="1"/>
          </p:cNvSpPr>
          <p:nvPr/>
        </p:nvSpPr>
        <p:spPr bwMode="auto">
          <a:xfrm flipV="1">
            <a:off x="5121275" y="3713163"/>
            <a:ext cx="0" cy="376237"/>
          </a:xfrm>
          <a:prstGeom prst="line">
            <a:avLst/>
          </a:prstGeom>
          <a:noFill/>
          <a:ln w="38100">
            <a:solidFill>
              <a:schemeClr val="tx1"/>
            </a:solidFill>
            <a:round/>
            <a:headEnd type="none" w="med" len="sm"/>
            <a:tailEnd type="triangle" w="med" len="med"/>
          </a:ln>
        </p:spPr>
        <p:txBody>
          <a:bodyPr wrap="none" anchor="ctr"/>
          <a:lstStyle/>
          <a:p>
            <a:endParaRPr lang="en-US"/>
          </a:p>
        </p:txBody>
      </p:sp>
      <p:sp>
        <p:nvSpPr>
          <p:cNvPr id="150541" name="Line 40"/>
          <p:cNvSpPr>
            <a:spLocks noChangeShapeType="1"/>
          </p:cNvSpPr>
          <p:nvPr/>
        </p:nvSpPr>
        <p:spPr bwMode="auto">
          <a:xfrm flipV="1">
            <a:off x="7089775" y="3713163"/>
            <a:ext cx="0" cy="376237"/>
          </a:xfrm>
          <a:prstGeom prst="line">
            <a:avLst/>
          </a:prstGeom>
          <a:noFill/>
          <a:ln w="38100">
            <a:solidFill>
              <a:schemeClr val="tx1"/>
            </a:solidFill>
            <a:round/>
            <a:headEnd type="none" w="med" len="sm"/>
            <a:tailEnd type="triangle" w="med" len="med"/>
          </a:ln>
        </p:spPr>
        <p:txBody>
          <a:bodyPr wrap="none" anchor="ctr"/>
          <a:lstStyle/>
          <a:p>
            <a:endParaRPr lang="en-US"/>
          </a:p>
        </p:txBody>
      </p:sp>
      <p:sp>
        <p:nvSpPr>
          <p:cNvPr id="150542" name="Line 41"/>
          <p:cNvSpPr>
            <a:spLocks noChangeShapeType="1"/>
          </p:cNvSpPr>
          <p:nvPr/>
        </p:nvSpPr>
        <p:spPr bwMode="auto">
          <a:xfrm flipV="1">
            <a:off x="1295400" y="3725863"/>
            <a:ext cx="0" cy="376237"/>
          </a:xfrm>
          <a:prstGeom prst="line">
            <a:avLst/>
          </a:prstGeom>
          <a:noFill/>
          <a:ln w="38100">
            <a:solidFill>
              <a:schemeClr val="tx1"/>
            </a:solidFill>
            <a:round/>
            <a:headEnd type="triangle" w="med" len="med"/>
            <a:tailEnd/>
          </a:ln>
        </p:spPr>
        <p:txBody>
          <a:bodyPr wrap="none" anchor="ctr"/>
          <a:lstStyle/>
          <a:p>
            <a:endParaRPr lang="en-US"/>
          </a:p>
        </p:txBody>
      </p:sp>
      <p:sp>
        <p:nvSpPr>
          <p:cNvPr id="150543" name="Line 42"/>
          <p:cNvSpPr>
            <a:spLocks noChangeShapeType="1"/>
          </p:cNvSpPr>
          <p:nvPr/>
        </p:nvSpPr>
        <p:spPr bwMode="auto">
          <a:xfrm flipV="1">
            <a:off x="3111500" y="3713163"/>
            <a:ext cx="0" cy="376237"/>
          </a:xfrm>
          <a:prstGeom prst="line">
            <a:avLst/>
          </a:prstGeom>
          <a:noFill/>
          <a:ln w="38100">
            <a:solidFill>
              <a:schemeClr val="tx1"/>
            </a:solidFill>
            <a:round/>
            <a:headEnd/>
            <a:tailEnd type="triangle" w="med" len="med"/>
          </a:ln>
        </p:spPr>
        <p:txBody>
          <a:bodyPr wrap="none" anchor="ctr"/>
          <a:lstStyle/>
          <a:p>
            <a:endParaRPr lang="en-US"/>
          </a:p>
        </p:txBody>
      </p:sp>
      <p:sp>
        <p:nvSpPr>
          <p:cNvPr id="150544" name="Line 43"/>
          <p:cNvSpPr>
            <a:spLocks noChangeShapeType="1"/>
          </p:cNvSpPr>
          <p:nvPr/>
        </p:nvSpPr>
        <p:spPr bwMode="auto">
          <a:xfrm flipV="1">
            <a:off x="4940300" y="3713163"/>
            <a:ext cx="0" cy="376237"/>
          </a:xfrm>
          <a:prstGeom prst="line">
            <a:avLst/>
          </a:prstGeom>
          <a:noFill/>
          <a:ln w="38100">
            <a:solidFill>
              <a:schemeClr val="tx1"/>
            </a:solidFill>
            <a:round/>
            <a:headEnd type="triangle" w="med" len="sm"/>
            <a:tailEnd/>
          </a:ln>
        </p:spPr>
        <p:txBody>
          <a:bodyPr wrap="none" anchor="ctr"/>
          <a:lstStyle/>
          <a:p>
            <a:endParaRPr lang="en-US"/>
          </a:p>
        </p:txBody>
      </p:sp>
      <p:sp>
        <p:nvSpPr>
          <p:cNvPr id="150545" name="Line 44"/>
          <p:cNvSpPr>
            <a:spLocks noChangeShapeType="1"/>
          </p:cNvSpPr>
          <p:nvPr/>
        </p:nvSpPr>
        <p:spPr bwMode="auto">
          <a:xfrm flipV="1">
            <a:off x="6935788" y="3713163"/>
            <a:ext cx="0" cy="376237"/>
          </a:xfrm>
          <a:prstGeom prst="line">
            <a:avLst/>
          </a:prstGeom>
          <a:noFill/>
          <a:ln w="38100">
            <a:solidFill>
              <a:schemeClr val="tx1"/>
            </a:solidFill>
            <a:round/>
            <a:headEnd type="triangle" w="med" len="sm"/>
            <a:tailEnd/>
          </a:ln>
        </p:spPr>
        <p:txBody>
          <a:bodyPr wrap="none" anchor="ctr"/>
          <a:lstStyle/>
          <a:p>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57762"/>
                                        </p:tgtEl>
                                        <p:attrNameLst>
                                          <p:attrName>style.visibility</p:attrName>
                                        </p:attrNameLst>
                                      </p:cBhvr>
                                      <p:to>
                                        <p:strVal val="visible"/>
                                      </p:to>
                                    </p:set>
                                    <p:animEffect transition="in" filter="fade">
                                      <p:cBhvr>
                                        <p:cTn id="7" dur="1000"/>
                                        <p:tgtEl>
                                          <p:spTgt spid="757762"/>
                                        </p:tgtEl>
                                      </p:cBhvr>
                                    </p:animEffect>
                                    <p:anim calcmode="lin" valueType="num">
                                      <p:cBhvr>
                                        <p:cTn id="8" dur="1000" fill="hold"/>
                                        <p:tgtEl>
                                          <p:spTgt spid="757762"/>
                                        </p:tgtEl>
                                        <p:attrNameLst>
                                          <p:attrName>ppt_x</p:attrName>
                                        </p:attrNameLst>
                                      </p:cBhvr>
                                      <p:tavLst>
                                        <p:tav tm="0">
                                          <p:val>
                                            <p:strVal val="#ppt_x"/>
                                          </p:val>
                                        </p:tav>
                                        <p:tav tm="100000">
                                          <p:val>
                                            <p:strVal val="#ppt_x"/>
                                          </p:val>
                                        </p:tav>
                                      </p:tavLst>
                                    </p:anim>
                                    <p:anim calcmode="lin" valueType="num">
                                      <p:cBhvr>
                                        <p:cTn id="9" dur="898" decel="100000" fill="hold"/>
                                        <p:tgtEl>
                                          <p:spTgt spid="75776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5776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6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Competition">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mpany Handbook">
  <a:themeElements>
    <a:clrScheme name="Company Handbook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fontScheme name="Company Handbook">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mpany Handbook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Company Handbook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9933FF"/>
        </a:hlink>
        <a:folHlink>
          <a:srgbClr val="CCCCFF"/>
        </a:folHlink>
      </a:clrScheme>
      <a:clrMap bg1="lt1" tx1="dk1" bg2="lt2" tx2="dk2" accent1="accent1" accent2="accent2" accent3="accent3" accent4="accent4" accent5="accent5" accent6="accent6" hlink="hlink" folHlink="folHlink"/>
    </a:extraClrScheme>
    <a:extraClrScheme>
      <a:clrScheme name="Company Handbook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Company Handbook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Company Handbook 5">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
      <a:clrScheme name="Company Handbook 6">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FF99F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Brainstorming Session">
  <a:themeElements>
    <a:clrScheme name="Brainstorming Session 1">
      <a:dk1>
        <a:srgbClr val="FFCC00"/>
      </a:dk1>
      <a:lt1>
        <a:srgbClr val="F8F8F8"/>
      </a:lt1>
      <a:dk2>
        <a:srgbClr val="000000"/>
      </a:dk2>
      <a:lt2>
        <a:srgbClr val="6666FF"/>
      </a:lt2>
      <a:accent1>
        <a:srgbClr val="669900"/>
      </a:accent1>
      <a:accent2>
        <a:srgbClr val="006600"/>
      </a:accent2>
      <a:accent3>
        <a:srgbClr val="AAAAAA"/>
      </a:accent3>
      <a:accent4>
        <a:srgbClr val="D4D4D4"/>
      </a:accent4>
      <a:accent5>
        <a:srgbClr val="B8CAAA"/>
      </a:accent5>
      <a:accent6>
        <a:srgbClr val="005C00"/>
      </a:accent6>
      <a:hlink>
        <a:srgbClr val="0099FF"/>
      </a:hlink>
      <a:folHlink>
        <a:srgbClr val="669900"/>
      </a:folHlink>
    </a:clrScheme>
    <a:fontScheme name="Brainstorming Sessio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rainstorming Session 1">
        <a:dk1>
          <a:srgbClr val="FFCC00"/>
        </a:dk1>
        <a:lt1>
          <a:srgbClr val="F8F8F8"/>
        </a:lt1>
        <a:dk2>
          <a:srgbClr val="000000"/>
        </a:dk2>
        <a:lt2>
          <a:srgbClr val="6666FF"/>
        </a:lt2>
        <a:accent1>
          <a:srgbClr val="669900"/>
        </a:accent1>
        <a:accent2>
          <a:srgbClr val="006600"/>
        </a:accent2>
        <a:accent3>
          <a:srgbClr val="AAAAAA"/>
        </a:accent3>
        <a:accent4>
          <a:srgbClr val="D4D4D4"/>
        </a:accent4>
        <a:accent5>
          <a:srgbClr val="B8CAAA"/>
        </a:accent5>
        <a:accent6>
          <a:srgbClr val="005C00"/>
        </a:accent6>
        <a:hlink>
          <a:srgbClr val="0099FF"/>
        </a:hlink>
        <a:folHlink>
          <a:srgbClr val="669900"/>
        </a:folHlink>
      </a:clrScheme>
      <a:clrMap bg1="dk2" tx1="lt1" bg2="dk1" tx2="lt2" accent1="accent1" accent2="accent2" accent3="accent3" accent4="accent4" accent5="accent5" accent6="accent6" hlink="hlink" folHlink="folHlink"/>
    </a:extraClrScheme>
    <a:extraClrScheme>
      <a:clrScheme name="Brainstorming Session 2">
        <a:dk1>
          <a:srgbClr val="868686"/>
        </a:dk1>
        <a:lt1>
          <a:srgbClr val="FFFFFF"/>
        </a:lt1>
        <a:dk2>
          <a:srgbClr val="009999"/>
        </a:dk2>
        <a:lt2>
          <a:srgbClr val="6600FF"/>
        </a:lt2>
        <a:accent1>
          <a:srgbClr val="9999FF"/>
        </a:accent1>
        <a:accent2>
          <a:srgbClr val="CBCBCB"/>
        </a:accent2>
        <a:accent3>
          <a:srgbClr val="FFFFFF"/>
        </a:accent3>
        <a:accent4>
          <a:srgbClr val="727272"/>
        </a:accent4>
        <a:accent5>
          <a:srgbClr val="CACAFF"/>
        </a:accent5>
        <a:accent6>
          <a:srgbClr val="B8B8B8"/>
        </a:accent6>
        <a:hlink>
          <a:srgbClr val="6600FF"/>
        </a:hlink>
        <a:folHlink>
          <a:srgbClr val="009999"/>
        </a:folHlink>
      </a:clrScheme>
      <a:clrMap bg1="lt1" tx1="dk1" bg2="lt2" tx2="dk2" accent1="accent1" accent2="accent2" accent3="accent3" accent4="accent4" accent5="accent5" accent6="accent6" hlink="hlink" folHlink="folHlink"/>
    </a:extraClrScheme>
    <a:extraClrScheme>
      <a:clrScheme name="Brainstorming Session 3">
        <a:dk1>
          <a:srgbClr val="1C1C1C"/>
        </a:dk1>
        <a:lt1>
          <a:srgbClr val="FFFFFF"/>
        </a:lt1>
        <a:dk2>
          <a:srgbClr val="000000"/>
        </a:dk2>
        <a:lt2>
          <a:srgbClr val="969696"/>
        </a:lt2>
        <a:accent1>
          <a:srgbClr val="DDDDDD"/>
        </a:accent1>
        <a:accent2>
          <a:srgbClr val="CBCBCB"/>
        </a:accent2>
        <a:accent3>
          <a:srgbClr val="FFFFFF"/>
        </a:accent3>
        <a:accent4>
          <a:srgbClr val="161616"/>
        </a:accent4>
        <a:accent5>
          <a:srgbClr val="EBEBEB"/>
        </a:accent5>
        <a:accent6>
          <a:srgbClr val="B8B8B8"/>
        </a:accent6>
        <a:hlink>
          <a:srgbClr val="4D4D4D"/>
        </a:hlink>
        <a:folHlink>
          <a:srgbClr val="B2B2B2"/>
        </a:folHlink>
      </a:clrScheme>
      <a:clrMap bg1="lt1" tx1="dk1" bg2="lt2" tx2="dk2" accent1="accent1" accent2="accent2" accent3="accent3" accent4="accent4" accent5="accent5" accent6="accent6" hlink="hlink" folHlink="folHlink"/>
    </a:extraClrScheme>
    <a:extraClrScheme>
      <a:clrScheme name="Brainstorming Session 4">
        <a:dk1>
          <a:srgbClr val="FFCC00"/>
        </a:dk1>
        <a:lt1>
          <a:srgbClr val="FFFFCC"/>
        </a:lt1>
        <a:dk2>
          <a:srgbClr val="000099"/>
        </a:dk2>
        <a:lt2>
          <a:srgbClr val="00CC00"/>
        </a:lt2>
        <a:accent1>
          <a:srgbClr val="3333FF"/>
        </a:accent1>
        <a:accent2>
          <a:srgbClr val="3333CC"/>
        </a:accent2>
        <a:accent3>
          <a:srgbClr val="AAAACA"/>
        </a:accent3>
        <a:accent4>
          <a:srgbClr val="DADAAE"/>
        </a:accent4>
        <a:accent5>
          <a:srgbClr val="ADADFF"/>
        </a:accent5>
        <a:accent6>
          <a:srgbClr val="2D2DB9"/>
        </a:accent6>
        <a:hlink>
          <a:srgbClr val="0099FF"/>
        </a:hlink>
        <a:folHlink>
          <a:srgbClr val="CC9900"/>
        </a:folHlink>
      </a:clrScheme>
      <a:clrMap bg1="dk2" tx1="lt1" bg2="dk1" tx2="lt2" accent1="accent1" accent2="accent2" accent3="accent3" accent4="accent4" accent5="accent5" accent6="accent6" hlink="hlink" folHlink="folHlink"/>
    </a:extraClrScheme>
    <a:extraClrScheme>
      <a:clrScheme name="Brainstorming Session 5">
        <a:dk1>
          <a:srgbClr val="FFFF00"/>
        </a:dk1>
        <a:lt1>
          <a:srgbClr val="FFFFFF"/>
        </a:lt1>
        <a:dk2>
          <a:srgbClr val="FF0033"/>
        </a:dk2>
        <a:lt2>
          <a:srgbClr val="000000"/>
        </a:lt2>
        <a:accent1>
          <a:srgbClr val="330099"/>
        </a:accent1>
        <a:accent2>
          <a:srgbClr val="CC0000"/>
        </a:accent2>
        <a:accent3>
          <a:srgbClr val="FFAAAD"/>
        </a:accent3>
        <a:accent4>
          <a:srgbClr val="DADADA"/>
        </a:accent4>
        <a:accent5>
          <a:srgbClr val="ADAACA"/>
        </a:accent5>
        <a:accent6>
          <a:srgbClr val="B90000"/>
        </a:accent6>
        <a:hlink>
          <a:srgbClr val="0099FF"/>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Textured">
  <a:themeElements>
    <a:clrScheme name="1_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fontScheme name="1_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1_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1_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1_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1_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1_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1_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1_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_Competition">
  <a:themeElements>
    <a:clrScheme name="1_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1_Competitio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1_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1_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1_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1_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1_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1_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1_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d-ID"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66</TotalTime>
  <Words>930</Words>
  <Application>Microsoft Office PowerPoint</Application>
  <PresentationFormat>On-screen Show (4:3)</PresentationFormat>
  <Paragraphs>252</Paragraphs>
  <Slides>19</Slides>
  <Notes>19</Notes>
  <HiddenSlides>0</HiddenSlides>
  <MMClips>0</MMClips>
  <ScaleCrop>false</ScaleCrop>
  <HeadingPairs>
    <vt:vector size="4" baseType="variant">
      <vt:variant>
        <vt:lpstr>Theme</vt:lpstr>
      </vt:variant>
      <vt:variant>
        <vt:i4>10</vt:i4>
      </vt:variant>
      <vt:variant>
        <vt:lpstr>Slide Titles</vt:lpstr>
      </vt:variant>
      <vt:variant>
        <vt:i4>19</vt:i4>
      </vt:variant>
    </vt:vector>
  </HeadingPairs>
  <TitlesOfParts>
    <vt:vector size="29" baseType="lpstr">
      <vt:lpstr>Office Theme</vt:lpstr>
      <vt:lpstr>Beam</vt:lpstr>
      <vt:lpstr>Company Handbook</vt:lpstr>
      <vt:lpstr>1_Maple</vt:lpstr>
      <vt:lpstr>Brainstorming Session</vt:lpstr>
      <vt:lpstr>1_Textured</vt:lpstr>
      <vt:lpstr>1_Competition</vt:lpstr>
      <vt:lpstr>Balance</vt:lpstr>
      <vt:lpstr>Axis</vt:lpstr>
      <vt:lpstr>Competition</vt:lpstr>
      <vt:lpstr>  KULIAH VII    UPAYA PENANGGULANGAN KEMISKINAN DALAM KERANGKA PB</vt:lpstr>
      <vt:lpstr>UPAYA PENANGGULANGAN KEMISKINAN  :</vt:lpstr>
      <vt:lpstr>   Aksesibilitas Terhadap Sumberdaya  </vt:lpstr>
      <vt:lpstr>Aksesibilitas Terhadap Pasar</vt:lpstr>
      <vt:lpstr>PowerPoint Presentation</vt:lpstr>
      <vt:lpstr>PERMASALAHAN UMUM;  KASUS PERDAGANGAN AGRIBISNIS</vt:lpstr>
      <vt:lpstr>PowerPoint Presentation</vt:lpstr>
      <vt:lpstr>PERMASALAHAN UMUM  SISTEM AGRIBISNIS</vt:lpstr>
      <vt:lpstr>REFORMASI SISTEM AGRIBISNIS</vt:lpstr>
      <vt:lpstr>SOLUSI SISTEM AGRIBISNIS</vt:lpstr>
      <vt:lpstr>Aksesibilitas Terhadap Teknologi Dan Kelembagaan </vt:lpstr>
      <vt:lpstr>Faktor Sosial Budaya </vt:lpstr>
      <vt:lpstr>  Masalah Prasarana &amp; kelembagaan       </vt:lpstr>
      <vt:lpstr>Peran Kelembagaan dalam PB</vt:lpstr>
      <vt:lpstr>Peran &amp; Fungsi Pelaku PB</vt:lpstr>
      <vt:lpstr>KEBIJAKAN DALAM PENANGGULANGAN KEMISKINAN</vt:lpstr>
      <vt:lpstr>KEBIJAKAN DAN PROGRAM PENANGGULANGAN KEMISKINAN</vt:lpstr>
      <vt:lpstr>PENANGGULANGAN KEMISKINAN  KEBIJAKAN APA YANG DILAKUKAN PEMERINTAH SETEMPAT (DT II?)? :</vt:lpstr>
      <vt:lpstr>PENANGGULANGAN KEMISKINAN  KEBIJAKAN APA YANG DILAKUKAN PEMERINTAH SETEMPAT (DT II?)? :</vt:lpstr>
    </vt:vector>
  </TitlesOfParts>
  <Company>IPB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UPAYA PENANGGULANGAN KEMISKINAN</dc:title>
  <dc:creator>SUTARA HENDRAKUSUMAATMAJA</dc:creator>
  <cp:lastModifiedBy>ismail - [2010]</cp:lastModifiedBy>
  <cp:revision>8</cp:revision>
  <dcterms:created xsi:type="dcterms:W3CDTF">2008-10-30T03:22:47Z</dcterms:created>
  <dcterms:modified xsi:type="dcterms:W3CDTF">2010-10-24T11:39:46Z</dcterms:modified>
</cp:coreProperties>
</file>